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7"/>
  </p:notesMasterIdLst>
  <p:sldIdLst>
    <p:sldId id="259" r:id="rId5"/>
    <p:sldId id="363" r:id="rId6"/>
    <p:sldId id="262" r:id="rId7"/>
    <p:sldId id="278" r:id="rId8"/>
    <p:sldId id="279" r:id="rId9"/>
    <p:sldId id="358" r:id="rId10"/>
    <p:sldId id="362" r:id="rId11"/>
    <p:sldId id="359" r:id="rId12"/>
    <p:sldId id="360" r:id="rId13"/>
    <p:sldId id="282" r:id="rId14"/>
    <p:sldId id="357" r:id="rId15"/>
    <p:sldId id="354" r:id="rId16"/>
  </p:sldIdLst>
  <p:sldSz cx="12192000" cy="6858000"/>
  <p:notesSz cx="6858000" cy="9144000"/>
  <p:embeddedFontLst>
    <p:embeddedFont>
      <p:font typeface="Switzer" panose="020B0604020202020204" charset="0"/>
      <p:regular r:id="rId18"/>
      <p:bold r:id="rId19"/>
      <p:italic r:id="rId20"/>
      <p:boldItalic r:id="rId21"/>
    </p:embeddedFont>
    <p:embeddedFont>
      <p:font typeface="Switzer Semibold" panose="020B0604020202020204" charset="0"/>
      <p:bold r:id="rId22"/>
    </p:embeddedFont>
    <p:embeddedFont>
      <p:font typeface="Together San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5A1ACEC-4138-44C2-8F36-1819F8506795}">
          <p14:sldIdLst>
            <p14:sldId id="259"/>
            <p14:sldId id="363"/>
            <p14:sldId id="262"/>
            <p14:sldId id="278"/>
            <p14:sldId id="279"/>
            <p14:sldId id="358"/>
            <p14:sldId id="362"/>
            <p14:sldId id="359"/>
            <p14:sldId id="360"/>
            <p14:sldId id="282"/>
            <p14:sldId id="357"/>
            <p14:sldId id="35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714293-6A2D-2701-C6E4-8303879CB8A0}" name="Tad Billam" initials="TB" userId="S::tadeuszb@trussell.org.uk::b04c0ba5-41c5-4032-a775-b4988e4f942e" providerId="AD"/>
  <p188:author id="{3A07BAD2-6148-2921-A4FD-97E086AD40CD}" name="Jessica Foster" initials="JF" userId="S::jessicaf@trussell.org.uk::ad4a56ad-8749-45c3-bbaa-00aa6942fc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989"/>
    <a:srgbClr val="BFEAD4"/>
    <a:srgbClr val="849E96"/>
    <a:srgbClr val="7FD5A8"/>
    <a:srgbClr val="BBD0FF"/>
    <a:srgbClr val="FFF196"/>
    <a:srgbClr val="FFD5FF"/>
    <a:srgbClr val="40C07D"/>
    <a:srgbClr val="9AB9FF"/>
    <a:srgbClr val="FFF8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95" autoAdjust="0"/>
  </p:normalViewPr>
  <p:slideViewPr>
    <p:cSldViewPr snapToGrid="0">
      <p:cViewPr varScale="1">
        <p:scale>
          <a:sx n="95" d="100"/>
          <a:sy n="95" d="100"/>
        </p:scale>
        <p:origin x="11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Harris" userId="61dc4c0f-1524-496b-b5fa-440a1e7f80f8" providerId="ADAL" clId="{ACAFC149-B9D1-4EBB-9FBA-424C2171E665}"/>
    <pc:docChg chg="modSld">
      <pc:chgData name="Paul Harris" userId="61dc4c0f-1524-496b-b5fa-440a1e7f80f8" providerId="ADAL" clId="{ACAFC149-B9D1-4EBB-9FBA-424C2171E665}" dt="2026-09-08T09:18:57.673" v="129" actId="6549"/>
      <pc:docMkLst>
        <pc:docMk/>
      </pc:docMkLst>
      <pc:sldChg chg="modSp mod">
        <pc:chgData name="Paul Harris" userId="61dc4c0f-1524-496b-b5fa-440a1e7f80f8" providerId="ADAL" clId="{ACAFC149-B9D1-4EBB-9FBA-424C2171E665}" dt="2026-09-08T09:18:57.673" v="129" actId="6549"/>
        <pc:sldMkLst>
          <pc:docMk/>
          <pc:sldMk cId="3852992958" sldId="282"/>
        </pc:sldMkLst>
        <pc:spChg chg="mod">
          <ac:chgData name="Paul Harris" userId="61dc4c0f-1524-496b-b5fa-440a1e7f80f8" providerId="ADAL" clId="{ACAFC149-B9D1-4EBB-9FBA-424C2171E665}" dt="2026-09-08T09:18:42.335" v="127" actId="1076"/>
          <ac:spMkLst>
            <pc:docMk/>
            <pc:sldMk cId="3852992958" sldId="282"/>
            <ac:spMk id="5" creationId="{6CC49B77-CC3C-EAE3-4594-8EB2F2057EA3}"/>
          </ac:spMkLst>
        </pc:spChg>
        <pc:spChg chg="mod">
          <ac:chgData name="Paul Harris" userId="61dc4c0f-1524-496b-b5fa-440a1e7f80f8" providerId="ADAL" clId="{ACAFC149-B9D1-4EBB-9FBA-424C2171E665}" dt="2026-09-08T09:18:48.575" v="128" actId="14100"/>
          <ac:spMkLst>
            <pc:docMk/>
            <pc:sldMk cId="3852992958" sldId="282"/>
            <ac:spMk id="6" creationId="{05D0275C-467B-0061-4A3A-C7E22CBE6336}"/>
          </ac:spMkLst>
        </pc:spChg>
        <pc:spChg chg="mod">
          <ac:chgData name="Paul Harris" userId="61dc4c0f-1524-496b-b5fa-440a1e7f80f8" providerId="ADAL" clId="{ACAFC149-B9D1-4EBB-9FBA-424C2171E665}" dt="2026-09-08T09:18:57.673" v="129" actId="6549"/>
          <ac:spMkLst>
            <pc:docMk/>
            <pc:sldMk cId="3852992958" sldId="282"/>
            <ac:spMk id="15" creationId="{1FEF1301-3D99-7427-DAF1-264E2FE1B24B}"/>
          </ac:spMkLst>
        </pc:spChg>
      </pc:sldChg>
      <pc:sldChg chg="modSp mod">
        <pc:chgData name="Paul Harris" userId="61dc4c0f-1524-496b-b5fa-440a1e7f80f8" providerId="ADAL" clId="{ACAFC149-B9D1-4EBB-9FBA-424C2171E665}" dt="2026-09-08T09:15:35.398" v="1" actId="20577"/>
        <pc:sldMkLst>
          <pc:docMk/>
          <pc:sldMk cId="1248859447" sldId="359"/>
        </pc:sldMkLst>
        <pc:spChg chg="mod">
          <ac:chgData name="Paul Harris" userId="61dc4c0f-1524-496b-b5fa-440a1e7f80f8" providerId="ADAL" clId="{ACAFC149-B9D1-4EBB-9FBA-424C2171E665}" dt="2026-09-08T09:15:35.398" v="1" actId="20577"/>
          <ac:spMkLst>
            <pc:docMk/>
            <pc:sldMk cId="1248859447" sldId="359"/>
            <ac:spMk id="3" creationId="{FC9037F6-0788-200D-1916-683D32765BE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3BEA5-D472-4FBA-918A-0ED18CB29EE6}" type="datetimeFigureOut">
              <a:rPr lang="en-GB" smtClean="0"/>
              <a:t>08/09/2026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1F0AB-9B21-4C4F-A4C6-6E9CB45FC29F}" type="slidenum">
              <a:rPr lang="en-GB" smtClean="0"/>
              <a:t>‹#›</a:t>
            </a:fld>
            <a:endParaRPr lang="en-GB"/>
          </a:p>
        </p:txBody>
      </p:sp>
    </p:spTree>
    <p:extLst>
      <p:ext uri="{BB962C8B-B14F-4D97-AF65-F5344CB8AC3E}">
        <p14:creationId xmlns:p14="http://schemas.microsoft.com/office/powerpoint/2010/main" val="11567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Delivery notes are in square brackets [ ] , other notes are suggested narrative to use with the slides.</a:t>
            </a:r>
          </a:p>
          <a:p>
            <a:endParaRPr lang="en-GB" dirty="0"/>
          </a:p>
          <a:p>
            <a:r>
              <a:rPr lang="en-GB" dirty="0"/>
              <a:t>Slide 8 outlines a little activity you can do from the front which will need some preparation and three volunteer children, to help everyone engage with the content of your presentation.</a:t>
            </a:r>
          </a:p>
          <a:p>
            <a:endParaRPr lang="en-GB" dirty="0"/>
          </a:p>
          <a:p>
            <a:r>
              <a:rPr lang="en-GB" dirty="0"/>
              <a:t>The rest of the presentation should work as a way to help the group explore Harvest and food bank activity, which then leads into your call to action.</a:t>
            </a:r>
          </a:p>
        </p:txBody>
      </p:sp>
      <p:sp>
        <p:nvSpPr>
          <p:cNvPr id="4" name="Slide Number Placeholder 3"/>
          <p:cNvSpPr>
            <a:spLocks noGrp="1"/>
          </p:cNvSpPr>
          <p:nvPr>
            <p:ph type="sldNum" sz="quarter" idx="5"/>
          </p:nvPr>
        </p:nvSpPr>
        <p:spPr/>
        <p:txBody>
          <a:bodyPr/>
          <a:lstStyle/>
          <a:p>
            <a:fld id="{3611F0AB-9B21-4C4F-A4C6-6E9CB45FC29F}" type="slidenum">
              <a:rPr lang="en-GB" smtClean="0"/>
              <a:t>1</a:t>
            </a:fld>
            <a:endParaRPr lang="en-GB"/>
          </a:p>
        </p:txBody>
      </p:sp>
    </p:spTree>
    <p:extLst>
      <p:ext uri="{BB962C8B-B14F-4D97-AF65-F5344CB8AC3E}">
        <p14:creationId xmlns:p14="http://schemas.microsoft.com/office/powerpoint/2010/main" val="38186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 details of how to donate to your food bank, or other things you are doing with the school e.g. letter home or collections]</a:t>
            </a:r>
          </a:p>
          <a:p>
            <a:endParaRPr lang="en-GB" dirty="0"/>
          </a:p>
        </p:txBody>
      </p:sp>
      <p:sp>
        <p:nvSpPr>
          <p:cNvPr id="4" name="Slide Number Placeholder 3"/>
          <p:cNvSpPr>
            <a:spLocks noGrp="1"/>
          </p:cNvSpPr>
          <p:nvPr>
            <p:ph type="sldNum" sz="quarter" idx="5"/>
          </p:nvPr>
        </p:nvSpPr>
        <p:spPr/>
        <p:txBody>
          <a:bodyPr/>
          <a:lstStyle/>
          <a:p>
            <a:fld id="{3611F0AB-9B21-4C4F-A4C6-6E9CB45FC29F}" type="slidenum">
              <a:rPr lang="en-GB" smtClean="0"/>
              <a:t>10</a:t>
            </a:fld>
            <a:endParaRPr lang="en-GB"/>
          </a:p>
        </p:txBody>
      </p:sp>
    </p:spTree>
    <p:extLst>
      <p:ext uri="{BB962C8B-B14F-4D97-AF65-F5344CB8AC3E}">
        <p14:creationId xmlns:p14="http://schemas.microsoft.com/office/powerpoint/2010/main" val="3355052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065B5-2C3A-6DED-4392-0FA37FD2C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37C79-77EF-8A96-0DFD-1AAEB6902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17629-0B6A-7A13-6DBE-3FD9ECFF4A40}"/>
              </a:ext>
            </a:extLst>
          </p:cNvPr>
          <p:cNvSpPr>
            <a:spLocks noGrp="1"/>
          </p:cNvSpPr>
          <p:nvPr>
            <p:ph type="body" idx="1"/>
          </p:nvPr>
        </p:nvSpPr>
        <p:spPr/>
        <p:txBody>
          <a:bodyPr/>
          <a:lstStyle/>
          <a:p>
            <a:r>
              <a:rPr lang="en-GB" dirty="0"/>
              <a:t>Let’s have a little True or False quiz to get us warmed up.</a:t>
            </a:r>
          </a:p>
          <a:p>
            <a:endParaRPr lang="en-GB" dirty="0"/>
          </a:p>
          <a:p>
            <a:r>
              <a:rPr lang="en-GB" dirty="0"/>
              <a:t>True – hand on head</a:t>
            </a:r>
          </a:p>
          <a:p>
            <a:r>
              <a:rPr lang="en-GB" dirty="0"/>
              <a:t>False – hands  on heart</a:t>
            </a:r>
          </a:p>
        </p:txBody>
      </p:sp>
      <p:sp>
        <p:nvSpPr>
          <p:cNvPr id="4" name="Slide Number Placeholder 3">
            <a:extLst>
              <a:ext uri="{FF2B5EF4-FFF2-40B4-BE49-F238E27FC236}">
                <a16:creationId xmlns:a16="http://schemas.microsoft.com/office/drawing/2014/main" id="{22A59F68-2876-BDED-9C02-B3222033F4A9}"/>
              </a:ext>
            </a:extLst>
          </p:cNvPr>
          <p:cNvSpPr>
            <a:spLocks noGrp="1"/>
          </p:cNvSpPr>
          <p:nvPr>
            <p:ph type="sldNum" sz="quarter" idx="5"/>
          </p:nvPr>
        </p:nvSpPr>
        <p:spPr/>
        <p:txBody>
          <a:bodyPr/>
          <a:lstStyle/>
          <a:p>
            <a:fld id="{3611F0AB-9B21-4C4F-A4C6-6E9CB45FC29F}" type="slidenum">
              <a:rPr lang="en-GB" smtClean="0"/>
              <a:t>2</a:t>
            </a:fld>
            <a:endParaRPr lang="en-GB"/>
          </a:p>
        </p:txBody>
      </p:sp>
    </p:spTree>
    <p:extLst>
      <p:ext uri="{BB962C8B-B14F-4D97-AF65-F5344CB8AC3E}">
        <p14:creationId xmlns:p14="http://schemas.microsoft.com/office/powerpoint/2010/main" val="237511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the month to match the date you’re presenting in]</a:t>
            </a:r>
          </a:p>
          <a:p>
            <a:endParaRPr lang="en-GB" dirty="0"/>
          </a:p>
          <a:p>
            <a:r>
              <a:rPr lang="en-GB" dirty="0"/>
              <a:t>False – </a:t>
            </a:r>
          </a:p>
          <a:p>
            <a:endParaRPr lang="en-GB" dirty="0"/>
          </a:p>
          <a:p>
            <a:r>
              <a:rPr lang="en-GB" dirty="0"/>
              <a:t>It changes based on the moon calendar (when the moon changes shape in the night sky!), and anyway different churches and other traditions celebrate it at different times.</a:t>
            </a:r>
          </a:p>
          <a:p>
            <a:endParaRPr lang="en-GB" dirty="0"/>
          </a:p>
          <a:p>
            <a:r>
              <a:rPr lang="en-GB" dirty="0"/>
              <a:t>But, it is always about the same thing: being thankful for what we have, like the food we have grown.</a:t>
            </a:r>
          </a:p>
        </p:txBody>
      </p:sp>
      <p:sp>
        <p:nvSpPr>
          <p:cNvPr id="4" name="Slide Number Placeholder 3"/>
          <p:cNvSpPr>
            <a:spLocks noGrp="1"/>
          </p:cNvSpPr>
          <p:nvPr>
            <p:ph type="sldNum" sz="quarter" idx="5"/>
          </p:nvPr>
        </p:nvSpPr>
        <p:spPr/>
        <p:txBody>
          <a:bodyPr/>
          <a:lstStyle/>
          <a:p>
            <a:fld id="{3611F0AB-9B21-4C4F-A4C6-6E9CB45FC29F}" type="slidenum">
              <a:rPr lang="en-GB" smtClean="0"/>
              <a:t>3</a:t>
            </a:fld>
            <a:endParaRPr lang="en-GB"/>
          </a:p>
        </p:txBody>
      </p:sp>
    </p:spTree>
    <p:extLst>
      <p:ext uri="{BB962C8B-B14F-4D97-AF65-F5344CB8AC3E}">
        <p14:creationId xmlns:p14="http://schemas.microsoft.com/office/powerpoint/2010/main" val="2500037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True – </a:t>
            </a:r>
          </a:p>
          <a:p>
            <a:endParaRPr lang="en-GB" dirty="0"/>
          </a:p>
          <a:p>
            <a:r>
              <a:rPr lang="en-GB" dirty="0"/>
              <a:t>Foodbanks are doing their best to help people but we all have a part to play in ending hunger together, any donations of food make a real difference! You can also help by letting other people know the foodbank is there. </a:t>
            </a:r>
          </a:p>
        </p:txBody>
      </p:sp>
      <p:sp>
        <p:nvSpPr>
          <p:cNvPr id="4" name="Slide Number Placeholder 3"/>
          <p:cNvSpPr>
            <a:spLocks noGrp="1"/>
          </p:cNvSpPr>
          <p:nvPr>
            <p:ph type="sldNum" sz="quarter" idx="5"/>
          </p:nvPr>
        </p:nvSpPr>
        <p:spPr/>
        <p:txBody>
          <a:bodyPr/>
          <a:lstStyle/>
          <a:p>
            <a:fld id="{3611F0AB-9B21-4C4F-A4C6-6E9CB45FC29F}" type="slidenum">
              <a:rPr lang="en-GB" smtClean="0"/>
              <a:t>4</a:t>
            </a:fld>
            <a:endParaRPr lang="en-GB"/>
          </a:p>
        </p:txBody>
      </p:sp>
    </p:spTree>
    <p:extLst>
      <p:ext uri="{BB962C8B-B14F-4D97-AF65-F5344CB8AC3E}">
        <p14:creationId xmlns:p14="http://schemas.microsoft.com/office/powerpoint/2010/main" val="2583550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False: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Salford Foodbank is open all year round and helps people in a few different ways</a:t>
            </a:r>
          </a:p>
          <a:p>
            <a:endParaRPr lang="en-GB" dirty="0"/>
          </a:p>
        </p:txBody>
      </p:sp>
      <p:sp>
        <p:nvSpPr>
          <p:cNvPr id="4" name="Slide Number Placeholder 3"/>
          <p:cNvSpPr>
            <a:spLocks noGrp="1"/>
          </p:cNvSpPr>
          <p:nvPr>
            <p:ph type="sldNum" sz="quarter" idx="5"/>
          </p:nvPr>
        </p:nvSpPr>
        <p:spPr/>
        <p:txBody>
          <a:bodyPr/>
          <a:lstStyle/>
          <a:p>
            <a:fld id="{3611F0AB-9B21-4C4F-A4C6-6E9CB45FC29F}" type="slidenum">
              <a:rPr lang="en-GB" smtClean="0"/>
              <a:t>5</a:t>
            </a:fld>
            <a:endParaRPr lang="en-GB"/>
          </a:p>
        </p:txBody>
      </p:sp>
    </p:spTree>
    <p:extLst>
      <p:ext uri="{BB962C8B-B14F-4D97-AF65-F5344CB8AC3E}">
        <p14:creationId xmlns:p14="http://schemas.microsoft.com/office/powerpoint/2010/main" val="819481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True - </a:t>
            </a:r>
          </a:p>
          <a:p>
            <a:endParaRPr lang="en-GB" dirty="0"/>
          </a:p>
          <a:p>
            <a:r>
              <a:rPr lang="en-GB" dirty="0"/>
              <a:t>Foodbanks help people with emergency food, but we all have a part to play in ending hunger, let’s have a think about this next.</a:t>
            </a:r>
          </a:p>
        </p:txBody>
      </p:sp>
      <p:sp>
        <p:nvSpPr>
          <p:cNvPr id="4" name="Slide Number Placeholder 3"/>
          <p:cNvSpPr>
            <a:spLocks noGrp="1"/>
          </p:cNvSpPr>
          <p:nvPr>
            <p:ph type="sldNum" sz="quarter" idx="5"/>
          </p:nvPr>
        </p:nvSpPr>
        <p:spPr/>
        <p:txBody>
          <a:bodyPr/>
          <a:lstStyle/>
          <a:p>
            <a:fld id="{3611F0AB-9B21-4C4F-A4C6-6E9CB45FC29F}" type="slidenum">
              <a:rPr lang="en-GB" smtClean="0"/>
              <a:t>6</a:t>
            </a:fld>
            <a:endParaRPr lang="en-GB"/>
          </a:p>
        </p:txBody>
      </p:sp>
    </p:spTree>
    <p:extLst>
      <p:ext uri="{BB962C8B-B14F-4D97-AF65-F5344CB8AC3E}">
        <p14:creationId xmlns:p14="http://schemas.microsoft.com/office/powerpoint/2010/main" val="384635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you think you could do to help people?</a:t>
            </a:r>
          </a:p>
          <a:p>
            <a:endParaRPr lang="en-GB" dirty="0"/>
          </a:p>
          <a:p>
            <a:r>
              <a:rPr lang="en-GB" dirty="0"/>
              <a:t>Here are some ideas…</a:t>
            </a:r>
          </a:p>
          <a:p>
            <a:endParaRPr lang="en-GB" dirty="0"/>
          </a:p>
          <a:p>
            <a:r>
              <a:rPr lang="en-GB" dirty="0"/>
              <a:t>Notice… when someone </a:t>
            </a:r>
            <a:r>
              <a:rPr lang="en-GB"/>
              <a:t>needs help </a:t>
            </a:r>
            <a:r>
              <a:rPr lang="en-GB" dirty="0"/>
              <a:t>– [this point tries to show how the system can often not be very supportive and we need to see the people the system affects] </a:t>
            </a:r>
          </a:p>
          <a:p>
            <a:endParaRPr lang="en-GB" dirty="0"/>
          </a:p>
          <a:p>
            <a:r>
              <a:rPr lang="en-GB" dirty="0"/>
              <a:t>[Consider inviting thoughts on how can we do this, without guessing things about people (using stereotypes - making guesses about someone based on appearances) and without judging (thinking we know what people should get based on the little we do know about them. E.g. Notice how people might be feeling, try to imagine if we were in their situation, be kind to everyone]</a:t>
            </a:r>
          </a:p>
          <a:p>
            <a:endParaRPr lang="en-GB" dirty="0"/>
          </a:p>
          <a:p>
            <a:r>
              <a:rPr lang="en-GB" dirty="0"/>
              <a:t>Create… (e.g. free activities and clubs in school or church)</a:t>
            </a:r>
          </a:p>
          <a:p>
            <a:r>
              <a:rPr lang="en-GB" dirty="0"/>
              <a:t>Listen… (be a friend who is ready to listen and know who you can ask for help, e.g. teachers in your school)</a:t>
            </a:r>
          </a:p>
          <a:p>
            <a:r>
              <a:rPr lang="en-GB" dirty="0"/>
              <a:t>Donate… [see next slides]</a:t>
            </a:r>
          </a:p>
        </p:txBody>
      </p:sp>
      <p:sp>
        <p:nvSpPr>
          <p:cNvPr id="4" name="Slide Number Placeholder 3"/>
          <p:cNvSpPr>
            <a:spLocks noGrp="1"/>
          </p:cNvSpPr>
          <p:nvPr>
            <p:ph type="sldNum" sz="quarter" idx="5"/>
          </p:nvPr>
        </p:nvSpPr>
        <p:spPr/>
        <p:txBody>
          <a:bodyPr/>
          <a:lstStyle/>
          <a:p>
            <a:fld id="{3611F0AB-9B21-4C4F-A4C6-6E9CB45FC29F}" type="slidenum">
              <a:rPr lang="en-GB" smtClean="0"/>
              <a:t>7</a:t>
            </a:fld>
            <a:endParaRPr lang="en-GB"/>
          </a:p>
        </p:txBody>
      </p:sp>
    </p:spTree>
    <p:extLst>
      <p:ext uri="{BB962C8B-B14F-4D97-AF65-F5344CB8AC3E}">
        <p14:creationId xmlns:p14="http://schemas.microsoft.com/office/powerpoint/2010/main" val="2770872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[Collect a three pillow cases, a packet of pasta (or similar), a pen and letter in an envelope, and a tea cup. Pop each item in a pillow case, invite children to put their hand in and guess what the item is inside, and then take it out and ask for ideas of what it represents of what foodbanks are doing. Summarise this with the next slide.]</a:t>
            </a:r>
          </a:p>
        </p:txBody>
      </p:sp>
      <p:sp>
        <p:nvSpPr>
          <p:cNvPr id="4" name="Slide Number Placeholder 3"/>
          <p:cNvSpPr>
            <a:spLocks noGrp="1"/>
          </p:cNvSpPr>
          <p:nvPr>
            <p:ph type="sldNum" sz="quarter" idx="5"/>
          </p:nvPr>
        </p:nvSpPr>
        <p:spPr/>
        <p:txBody>
          <a:bodyPr/>
          <a:lstStyle/>
          <a:p>
            <a:fld id="{3611F0AB-9B21-4C4F-A4C6-6E9CB45FC29F}" type="slidenum">
              <a:rPr lang="en-GB" smtClean="0"/>
              <a:t>8</a:t>
            </a:fld>
            <a:endParaRPr lang="en-GB"/>
          </a:p>
        </p:txBody>
      </p:sp>
    </p:spTree>
    <p:extLst>
      <p:ext uri="{BB962C8B-B14F-4D97-AF65-F5344CB8AC3E}">
        <p14:creationId xmlns:p14="http://schemas.microsoft.com/office/powerpoint/2010/main" val="4230462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forward to talk about each point once all three items have been picked out]</a:t>
            </a:r>
          </a:p>
          <a:p>
            <a:endParaRPr lang="en-GB" dirty="0"/>
          </a:p>
          <a:p>
            <a:r>
              <a:rPr lang="en-GB" dirty="0"/>
              <a:t>As a foodbank we…</a:t>
            </a:r>
          </a:p>
          <a:p>
            <a:endParaRPr lang="en-GB" dirty="0"/>
          </a:p>
          <a:p>
            <a:pPr marL="228600" indent="-228600">
              <a:buAutoNum type="arabicParenR"/>
            </a:pPr>
            <a:r>
              <a:rPr lang="en-GB" b="0" u="none" dirty="0"/>
              <a:t>We have a</a:t>
            </a:r>
            <a:r>
              <a:rPr lang="en-GB" b="0" u="sng" dirty="0"/>
              <a:t> </a:t>
            </a:r>
            <a:r>
              <a:rPr lang="en-GB" b="1" u="sng" dirty="0"/>
              <a:t>caring conversation</a:t>
            </a:r>
            <a:r>
              <a:rPr lang="en-GB" b="1" u="none" dirty="0"/>
              <a:t> </a:t>
            </a:r>
            <a:r>
              <a:rPr lang="en-GB" b="0" u="none" dirty="0"/>
              <a:t>with</a:t>
            </a:r>
            <a:r>
              <a:rPr lang="en-GB" b="0" dirty="0"/>
              <a:t> everyone </a:t>
            </a:r>
            <a:r>
              <a:rPr lang="en-GB" dirty="0"/>
              <a:t>we support, it’s not just about the food, but treating everyone as someone who needs care and has value. Foodbanks also give advice to people and put them in touch with other organisations that can help them. Having a caring conversation is something we can all do wherever we are, in church, school, in public</a:t>
            </a:r>
          </a:p>
          <a:p>
            <a:pPr marL="228600" indent="-228600">
              <a:buAutoNum type="arabicParenR"/>
            </a:pPr>
            <a:r>
              <a:rPr lang="en-GB" b="0" u="none" dirty="0"/>
              <a:t>Are</a:t>
            </a:r>
            <a:r>
              <a:rPr lang="en-GB" b="1" u="none" dirty="0"/>
              <a:t> </a:t>
            </a:r>
            <a:r>
              <a:rPr lang="en-GB" b="1" u="sng" dirty="0"/>
              <a:t>sending a message</a:t>
            </a:r>
            <a:r>
              <a:rPr lang="en-GB" dirty="0"/>
              <a:t>, foodbanks and Trussell are working together with lots of other charities and organisations to make sure the UK government knows we want a change - so people won’t need to use food banks any more. Trussell and many food banks are asking for an Essentials Guarantee, which would mean everyone would have enough money to be able to buy what they need. If you’re interested in this, you can find out more on our website trussell.org.uk</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b="1" u="sng" dirty="0"/>
              <a:t>Giving out food </a:t>
            </a:r>
            <a:r>
              <a:rPr lang="en-GB" dirty="0"/>
              <a:t>to people and families who need it. While we wait for changes so everyone has enough money to buy what they need, you can help by donating food this Harvest</a:t>
            </a:r>
          </a:p>
        </p:txBody>
      </p:sp>
      <p:sp>
        <p:nvSpPr>
          <p:cNvPr id="4" name="Slide Number Placeholder 3"/>
          <p:cNvSpPr>
            <a:spLocks noGrp="1"/>
          </p:cNvSpPr>
          <p:nvPr>
            <p:ph type="sldNum" sz="quarter" idx="5"/>
          </p:nvPr>
        </p:nvSpPr>
        <p:spPr/>
        <p:txBody>
          <a:bodyPr/>
          <a:lstStyle/>
          <a:p>
            <a:fld id="{3611F0AB-9B21-4C4F-A4C6-6E9CB45FC29F}" type="slidenum">
              <a:rPr lang="en-GB" smtClean="0"/>
              <a:t>9</a:t>
            </a:fld>
            <a:endParaRPr lang="en-GB"/>
          </a:p>
        </p:txBody>
      </p:sp>
    </p:spTree>
    <p:extLst>
      <p:ext uri="{BB962C8B-B14F-4D97-AF65-F5344CB8AC3E}">
        <p14:creationId xmlns:p14="http://schemas.microsoft.com/office/powerpoint/2010/main" val="124525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dark)">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BAEAA156-9BF8-64F8-EC91-6464E8DC6ABD}"/>
              </a:ext>
            </a:extLst>
          </p:cNvPr>
          <p:cNvSpPr>
            <a:spLocks noGrp="1"/>
          </p:cNvSpPr>
          <p:nvPr>
            <p:ph type="pic" sz="quarter" idx="13" hasCustomPrompt="1"/>
          </p:nvPr>
        </p:nvSpPr>
        <p:spPr>
          <a:xfrm>
            <a:off x="6192838" y="0"/>
            <a:ext cx="5999162" cy="6858000"/>
          </a:xfrm>
          <a:custGeom>
            <a:avLst/>
            <a:gdLst>
              <a:gd name="connsiteX0" fmla="*/ 2145411 w 5999162"/>
              <a:gd name="connsiteY0" fmla="*/ 0 h 6858000"/>
              <a:gd name="connsiteX1" fmla="*/ 5999162 w 5999162"/>
              <a:gd name="connsiteY1" fmla="*/ 0 h 6858000"/>
              <a:gd name="connsiteX2" fmla="*/ 5999162 w 5999162"/>
              <a:gd name="connsiteY2" fmla="*/ 6858000 h 6858000"/>
              <a:gd name="connsiteX3" fmla="*/ 98361 w 5999162"/>
              <a:gd name="connsiteY3" fmla="*/ 6858000 h 6858000"/>
              <a:gd name="connsiteX4" fmla="*/ 0 w 5999162"/>
              <a:gd name="connsiteY4" fmla="*/ 4649978 h 6858000"/>
              <a:gd name="connsiteX5" fmla="*/ 2145411 w 59991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9162" h="6858000">
                <a:moveTo>
                  <a:pt x="2145411" y="0"/>
                </a:moveTo>
                <a:lnTo>
                  <a:pt x="5999162" y="0"/>
                </a:lnTo>
                <a:lnTo>
                  <a:pt x="59991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972FEADB-E88B-F729-17EE-879C9E744607}"/>
              </a:ext>
            </a:extLst>
          </p:cNvPr>
          <p:cNvSpPr>
            <a:spLocks noGrp="1"/>
          </p:cNvSpPr>
          <p:nvPr>
            <p:ph type="ctrTitle" hasCustomPrompt="1"/>
          </p:nvPr>
        </p:nvSpPr>
        <p:spPr>
          <a:xfrm>
            <a:off x="658814" y="2090056"/>
            <a:ext cx="5190443" cy="3948793"/>
          </a:xfrm>
        </p:spPr>
        <p:txBody>
          <a:bodyPr anchor="ctr"/>
          <a:lstStyle>
            <a:lvl1pPr algn="l">
              <a:lnSpc>
                <a:spcPct val="100000"/>
              </a:lnSpc>
              <a:defRPr sz="6000">
                <a:solidFill>
                  <a:schemeClr val="bg1"/>
                </a:solidFill>
              </a:defRPr>
            </a:lvl1pPr>
          </a:lstStyle>
          <a:p>
            <a:r>
              <a:rPr lang="en-GB"/>
              <a:t>Presentation title can span up to four lines</a:t>
            </a:r>
          </a:p>
        </p:txBody>
      </p:sp>
      <p:grpSp>
        <p:nvGrpSpPr>
          <p:cNvPr id="49" name="Group 48">
            <a:extLst>
              <a:ext uri="{FF2B5EF4-FFF2-40B4-BE49-F238E27FC236}">
                <a16:creationId xmlns:a16="http://schemas.microsoft.com/office/drawing/2014/main" id="{1EB95D43-2554-351E-A8F3-0D5D3E22E9E8}"/>
              </a:ext>
            </a:extLst>
          </p:cNvPr>
          <p:cNvGrpSpPr/>
          <p:nvPr userDrawn="1"/>
        </p:nvGrpSpPr>
        <p:grpSpPr>
          <a:xfrm>
            <a:off x="658814" y="869329"/>
            <a:ext cx="2437139" cy="633384"/>
            <a:chOff x="658814" y="869329"/>
            <a:chExt cx="2437139" cy="633384"/>
          </a:xfrm>
        </p:grpSpPr>
        <p:grpSp>
          <p:nvGrpSpPr>
            <p:cNvPr id="24" name="Graphic 20">
              <a:extLst>
                <a:ext uri="{FF2B5EF4-FFF2-40B4-BE49-F238E27FC236}">
                  <a16:creationId xmlns:a16="http://schemas.microsoft.com/office/drawing/2014/main" id="{7ACEAD1F-DB15-D4B8-9BA1-75C7A0ACDFA2}"/>
                </a:ext>
              </a:extLst>
            </p:cNvPr>
            <p:cNvGrpSpPr/>
            <p:nvPr/>
          </p:nvGrpSpPr>
          <p:grpSpPr>
            <a:xfrm>
              <a:off x="658814" y="869329"/>
              <a:ext cx="701674" cy="605143"/>
              <a:chOff x="658814" y="869329"/>
              <a:chExt cx="701674" cy="605143"/>
            </a:xfrm>
            <a:solidFill>
              <a:schemeClr val="accent2"/>
            </a:solidFill>
          </p:grpSpPr>
          <p:sp>
            <p:nvSpPr>
              <p:cNvPr id="25" name="Freeform: Shape 24">
                <a:extLst>
                  <a:ext uri="{FF2B5EF4-FFF2-40B4-BE49-F238E27FC236}">
                    <a16:creationId xmlns:a16="http://schemas.microsoft.com/office/drawing/2014/main" id="{3224CF54-888F-73A3-269C-144B150D0CEC}"/>
                  </a:ext>
                </a:extLst>
              </p:cNvPr>
              <p:cNvSpPr/>
              <p:nvPr/>
            </p:nvSpPr>
            <p:spPr>
              <a:xfrm>
                <a:off x="658814" y="869329"/>
                <a:ext cx="484686" cy="605143"/>
              </a:xfrm>
              <a:custGeom>
                <a:avLst/>
                <a:gdLst>
                  <a:gd name="connsiteX0" fmla="*/ 484623 w 484686"/>
                  <a:gd name="connsiteY0" fmla="*/ 371591 h 605143"/>
                  <a:gd name="connsiteX1" fmla="*/ 227714 w 484686"/>
                  <a:gd name="connsiteY1" fmla="*/ 605144 h 605143"/>
                  <a:gd name="connsiteX2" fmla="*/ 0 w 484686"/>
                  <a:gd name="connsiteY2" fmla="*/ 349949 h 605143"/>
                  <a:gd name="connsiteX3" fmla="*/ 83521 w 484686"/>
                  <a:gd name="connsiteY3" fmla="*/ 27988 h 605143"/>
                  <a:gd name="connsiteX4" fmla="*/ 136324 w 484686"/>
                  <a:gd name="connsiteY4" fmla="*/ 0 h 605143"/>
                  <a:gd name="connsiteX5" fmla="*/ 180115 w 484686"/>
                  <a:gd name="connsiteY5" fmla="*/ 48995 h 605143"/>
                  <a:gd name="connsiteX6" fmla="*/ 166914 w 484686"/>
                  <a:gd name="connsiteY6" fmla="*/ 169262 h 605143"/>
                  <a:gd name="connsiteX7" fmla="*/ 149144 w 484686"/>
                  <a:gd name="connsiteY7" fmla="*/ 345824 h 605143"/>
                  <a:gd name="connsiteX8" fmla="*/ 238948 w 484686"/>
                  <a:gd name="connsiteY8" fmla="*/ 467170 h 605143"/>
                  <a:gd name="connsiteX9" fmla="*/ 373431 w 484686"/>
                  <a:gd name="connsiteY9" fmla="*/ 334019 h 605143"/>
                  <a:gd name="connsiteX10" fmla="*/ 415509 w 484686"/>
                  <a:gd name="connsiteY10" fmla="*/ 297336 h 605143"/>
                  <a:gd name="connsiteX11" fmla="*/ 484686 w 484686"/>
                  <a:gd name="connsiteY11" fmla="*/ 371527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23" y="371591"/>
                    </a:moveTo>
                    <a:cubicBezTo>
                      <a:pt x="484623" y="483924"/>
                      <a:pt x="386378" y="605144"/>
                      <a:pt x="227714" y="605144"/>
                    </a:cubicBezTo>
                    <a:cubicBezTo>
                      <a:pt x="85171" y="605144"/>
                      <a:pt x="0" y="509755"/>
                      <a:pt x="0" y="349949"/>
                    </a:cubicBezTo>
                    <a:cubicBezTo>
                      <a:pt x="0" y="231078"/>
                      <a:pt x="39031" y="80601"/>
                      <a:pt x="83521" y="27988"/>
                    </a:cubicBezTo>
                    <a:cubicBezTo>
                      <a:pt x="99450" y="9139"/>
                      <a:pt x="116713" y="0"/>
                      <a:pt x="136324" y="0"/>
                    </a:cubicBezTo>
                    <a:cubicBezTo>
                      <a:pt x="165391" y="0"/>
                      <a:pt x="180115" y="16501"/>
                      <a:pt x="180115" y="48995"/>
                    </a:cubicBezTo>
                    <a:cubicBezTo>
                      <a:pt x="180115" y="78951"/>
                      <a:pt x="173705" y="122869"/>
                      <a:pt x="166914" y="169262"/>
                    </a:cubicBezTo>
                    <a:cubicBezTo>
                      <a:pt x="158600" y="226381"/>
                      <a:pt x="149144" y="291053"/>
                      <a:pt x="149144" y="345824"/>
                    </a:cubicBezTo>
                    <a:cubicBezTo>
                      <a:pt x="149144" y="422998"/>
                      <a:pt x="181892" y="467170"/>
                      <a:pt x="238948" y="467170"/>
                    </a:cubicBezTo>
                    <a:cubicBezTo>
                      <a:pt x="292640" y="467170"/>
                      <a:pt x="329069" y="431058"/>
                      <a:pt x="373431" y="334019"/>
                    </a:cubicBezTo>
                    <a:cubicBezTo>
                      <a:pt x="385617" y="307300"/>
                      <a:pt x="397040" y="297336"/>
                      <a:pt x="415509" y="297336"/>
                    </a:cubicBezTo>
                    <a:cubicBezTo>
                      <a:pt x="456254" y="297336"/>
                      <a:pt x="484686" y="327799"/>
                      <a:pt x="484686" y="371527"/>
                    </a:cubicBezTo>
                    <a:close/>
                  </a:path>
                </a:pathLst>
              </a:custGeom>
              <a:grpFill/>
              <a:ln w="63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58D2A6-4010-1632-7404-9CBA8C039B01}"/>
                  </a:ext>
                </a:extLst>
              </p:cNvPr>
              <p:cNvSpPr/>
              <p:nvPr/>
            </p:nvSpPr>
            <p:spPr>
              <a:xfrm>
                <a:off x="875802" y="869329"/>
                <a:ext cx="484686" cy="605143"/>
              </a:xfrm>
              <a:custGeom>
                <a:avLst/>
                <a:gdLst>
                  <a:gd name="connsiteX0" fmla="*/ 484686 w 484686"/>
                  <a:gd name="connsiteY0" fmla="*/ 255195 h 605143"/>
                  <a:gd name="connsiteX1" fmla="*/ 401166 w 484686"/>
                  <a:gd name="connsiteY1" fmla="*/ 577155 h 605143"/>
                  <a:gd name="connsiteX2" fmla="*/ 348362 w 484686"/>
                  <a:gd name="connsiteY2" fmla="*/ 605144 h 605143"/>
                  <a:gd name="connsiteX3" fmla="*/ 304635 w 484686"/>
                  <a:gd name="connsiteY3" fmla="*/ 556148 h 605143"/>
                  <a:gd name="connsiteX4" fmla="*/ 317772 w 484686"/>
                  <a:gd name="connsiteY4" fmla="*/ 435881 h 605143"/>
                  <a:gd name="connsiteX5" fmla="*/ 335542 w 484686"/>
                  <a:gd name="connsiteY5" fmla="*/ 259320 h 605143"/>
                  <a:gd name="connsiteX6" fmla="*/ 245739 w 484686"/>
                  <a:gd name="connsiteY6" fmla="*/ 137911 h 605143"/>
                  <a:gd name="connsiteX7" fmla="*/ 111255 w 484686"/>
                  <a:gd name="connsiteY7" fmla="*/ 271125 h 605143"/>
                  <a:gd name="connsiteX8" fmla="*/ 69177 w 484686"/>
                  <a:gd name="connsiteY8" fmla="*/ 307808 h 605143"/>
                  <a:gd name="connsiteX9" fmla="*/ 0 w 484686"/>
                  <a:gd name="connsiteY9" fmla="*/ 233617 h 605143"/>
                  <a:gd name="connsiteX10" fmla="*/ 256908 w 484686"/>
                  <a:gd name="connsiteY10" fmla="*/ 0 h 605143"/>
                  <a:gd name="connsiteX11" fmla="*/ 484686 w 484686"/>
                  <a:gd name="connsiteY11" fmla="*/ 255195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86" y="255195"/>
                    </a:moveTo>
                    <a:cubicBezTo>
                      <a:pt x="484686" y="374066"/>
                      <a:pt x="445655" y="524542"/>
                      <a:pt x="401166" y="577155"/>
                    </a:cubicBezTo>
                    <a:cubicBezTo>
                      <a:pt x="385236" y="596005"/>
                      <a:pt x="367973" y="605144"/>
                      <a:pt x="348362" y="605144"/>
                    </a:cubicBezTo>
                    <a:cubicBezTo>
                      <a:pt x="319359" y="605144"/>
                      <a:pt x="304635" y="588643"/>
                      <a:pt x="304635" y="556148"/>
                    </a:cubicBezTo>
                    <a:cubicBezTo>
                      <a:pt x="304635" y="526193"/>
                      <a:pt x="310981" y="482465"/>
                      <a:pt x="317772" y="435881"/>
                    </a:cubicBezTo>
                    <a:cubicBezTo>
                      <a:pt x="326086" y="378762"/>
                      <a:pt x="335542" y="314091"/>
                      <a:pt x="335542" y="259320"/>
                    </a:cubicBezTo>
                    <a:cubicBezTo>
                      <a:pt x="335542" y="182146"/>
                      <a:pt x="302794" y="137911"/>
                      <a:pt x="245739" y="137911"/>
                    </a:cubicBezTo>
                    <a:cubicBezTo>
                      <a:pt x="192047" y="137911"/>
                      <a:pt x="155617" y="174022"/>
                      <a:pt x="111255" y="271125"/>
                    </a:cubicBezTo>
                    <a:cubicBezTo>
                      <a:pt x="99070" y="297844"/>
                      <a:pt x="87709" y="307808"/>
                      <a:pt x="69177" y="307808"/>
                    </a:cubicBezTo>
                    <a:cubicBezTo>
                      <a:pt x="28496" y="307808"/>
                      <a:pt x="0" y="277281"/>
                      <a:pt x="0" y="233617"/>
                    </a:cubicBezTo>
                    <a:cubicBezTo>
                      <a:pt x="63" y="121219"/>
                      <a:pt x="98245" y="0"/>
                      <a:pt x="256908" y="0"/>
                    </a:cubicBezTo>
                    <a:cubicBezTo>
                      <a:pt x="399515" y="0"/>
                      <a:pt x="484686" y="95389"/>
                      <a:pt x="484686" y="255195"/>
                    </a:cubicBezTo>
                    <a:close/>
                  </a:path>
                </a:pathLst>
              </a:custGeom>
              <a:grpFill/>
              <a:ln w="6325"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C44C5496-2F58-6318-60F4-4DD01E2DB323}"/>
                </a:ext>
              </a:extLst>
            </p:cNvPr>
            <p:cNvSpPr/>
            <p:nvPr/>
          </p:nvSpPr>
          <p:spPr>
            <a:xfrm>
              <a:off x="1440582" y="872121"/>
              <a:ext cx="1655371" cy="385616"/>
            </a:xfrm>
            <a:custGeom>
              <a:avLst/>
              <a:gdLst>
                <a:gd name="connsiteX0" fmla="*/ 1271341 w 1655371"/>
                <a:gd name="connsiteY0" fmla="*/ 277662 h 385616"/>
                <a:gd name="connsiteX1" fmla="*/ 1317608 w 1655371"/>
                <a:gd name="connsiteY1" fmla="*/ 278233 h 385616"/>
                <a:gd name="connsiteX2" fmla="*/ 1432163 w 1655371"/>
                <a:gd name="connsiteY2" fmla="*/ 198330 h 385616"/>
                <a:gd name="connsiteX3" fmla="*/ 1406840 w 1655371"/>
                <a:gd name="connsiteY3" fmla="*/ 134991 h 385616"/>
                <a:gd name="connsiteX4" fmla="*/ 1321479 w 1655371"/>
                <a:gd name="connsiteY4" fmla="*/ 100275 h 385616"/>
                <a:gd name="connsiteX5" fmla="*/ 1191502 w 1655371"/>
                <a:gd name="connsiteY5" fmla="*/ 237996 h 385616"/>
                <a:gd name="connsiteX6" fmla="*/ 1330301 w 1655371"/>
                <a:gd name="connsiteY6" fmla="*/ 385616 h 385616"/>
                <a:gd name="connsiteX7" fmla="*/ 1436606 w 1655371"/>
                <a:gd name="connsiteY7" fmla="*/ 325007 h 385616"/>
                <a:gd name="connsiteX8" fmla="*/ 1416804 w 1655371"/>
                <a:gd name="connsiteY8" fmla="*/ 302984 h 385616"/>
                <a:gd name="connsiteX9" fmla="*/ 1394211 w 1655371"/>
                <a:gd name="connsiteY9" fmla="*/ 309585 h 385616"/>
                <a:gd name="connsiteX10" fmla="*/ 1342994 w 1655371"/>
                <a:gd name="connsiteY10" fmla="*/ 322278 h 385616"/>
                <a:gd name="connsiteX11" fmla="*/ 1271405 w 1655371"/>
                <a:gd name="connsiteY11" fmla="*/ 277662 h 385616"/>
                <a:gd name="connsiteX12" fmla="*/ 1296156 w 1655371"/>
                <a:gd name="connsiteY12" fmla="*/ 223081 h 385616"/>
                <a:gd name="connsiteX13" fmla="*/ 1267533 w 1655371"/>
                <a:gd name="connsiteY13" fmla="*/ 222510 h 385616"/>
                <a:gd name="connsiteX14" fmla="*/ 1320400 w 1655371"/>
                <a:gd name="connsiteY14" fmla="*/ 160822 h 385616"/>
                <a:gd name="connsiteX15" fmla="*/ 1364445 w 1655371"/>
                <a:gd name="connsiteY15" fmla="*/ 193316 h 385616"/>
                <a:gd name="connsiteX16" fmla="*/ 1357845 w 1655371"/>
                <a:gd name="connsiteY16" fmla="*/ 209817 h 385616"/>
                <a:gd name="connsiteX17" fmla="*/ 1296156 w 1655371"/>
                <a:gd name="connsiteY17" fmla="*/ 223018 h 385616"/>
                <a:gd name="connsiteX18" fmla="*/ 401546 w 1655371"/>
                <a:gd name="connsiteY18" fmla="*/ 104655 h 385616"/>
                <a:gd name="connsiteX19" fmla="*/ 344237 w 1655371"/>
                <a:gd name="connsiteY19" fmla="*/ 132199 h 385616"/>
                <a:gd name="connsiteX20" fmla="*/ 313964 w 1655371"/>
                <a:gd name="connsiteY20" fmla="*/ 108526 h 385616"/>
                <a:gd name="connsiteX21" fmla="*/ 274869 w 1655371"/>
                <a:gd name="connsiteY21" fmla="*/ 244596 h 385616"/>
                <a:gd name="connsiteX22" fmla="*/ 286420 w 1655371"/>
                <a:gd name="connsiteY22" fmla="*/ 359151 h 385616"/>
                <a:gd name="connsiteX23" fmla="*/ 323357 w 1655371"/>
                <a:gd name="connsiteY23" fmla="*/ 383395 h 385616"/>
                <a:gd name="connsiteX24" fmla="*/ 350330 w 1655371"/>
                <a:gd name="connsiteY24" fmla="*/ 342650 h 385616"/>
                <a:gd name="connsiteX25" fmla="*/ 349251 w 1655371"/>
                <a:gd name="connsiteY25" fmla="*/ 289212 h 385616"/>
                <a:gd name="connsiteX26" fmla="*/ 348172 w 1655371"/>
                <a:gd name="connsiteY26" fmla="*/ 240217 h 385616"/>
                <a:gd name="connsiteX27" fmla="*/ 405481 w 1655371"/>
                <a:gd name="connsiteY27" fmla="*/ 167485 h 385616"/>
                <a:gd name="connsiteX28" fmla="*/ 419253 w 1655371"/>
                <a:gd name="connsiteY28" fmla="*/ 167485 h 385616"/>
                <a:gd name="connsiteX29" fmla="*/ 442926 w 1655371"/>
                <a:gd name="connsiteY29" fmla="*/ 146542 h 385616"/>
                <a:gd name="connsiteX30" fmla="*/ 401610 w 1655371"/>
                <a:gd name="connsiteY30" fmla="*/ 104655 h 385616"/>
                <a:gd name="connsiteX31" fmla="*/ 323865 w 1655371"/>
                <a:gd name="connsiteY31" fmla="*/ 51217 h 385616"/>
                <a:gd name="connsiteX32" fmla="*/ 219781 w 1655371"/>
                <a:gd name="connsiteY32" fmla="*/ 1650 h 385616"/>
                <a:gd name="connsiteX33" fmla="*/ 63910 w 1655371"/>
                <a:gd name="connsiteY33" fmla="*/ 24244 h 385616"/>
                <a:gd name="connsiteX34" fmla="*/ 0 w 1655371"/>
                <a:gd name="connsiteY34" fmla="*/ 87582 h 385616"/>
                <a:gd name="connsiteX35" fmla="*/ 4379 w 1655371"/>
                <a:gd name="connsiteY35" fmla="*/ 100275 h 385616"/>
                <a:gd name="connsiteX36" fmla="*/ 19801 w 1655371"/>
                <a:gd name="connsiteY36" fmla="*/ 102497 h 385616"/>
                <a:gd name="connsiteX37" fmla="*/ 113984 w 1655371"/>
                <a:gd name="connsiteY37" fmla="*/ 88154 h 385616"/>
                <a:gd name="connsiteX38" fmla="*/ 122806 w 1655371"/>
                <a:gd name="connsiteY38" fmla="*/ 95896 h 385616"/>
                <a:gd name="connsiteX39" fmla="*/ 121156 w 1655371"/>
                <a:gd name="connsiteY39" fmla="*/ 134991 h 385616"/>
                <a:gd name="connsiteX40" fmla="*/ 118427 w 1655371"/>
                <a:gd name="connsiteY40" fmla="*/ 212673 h 385616"/>
                <a:gd name="connsiteX41" fmla="*/ 174594 w 1655371"/>
                <a:gd name="connsiteY41" fmla="*/ 383459 h 385616"/>
                <a:gd name="connsiteX42" fmla="*/ 198837 w 1655371"/>
                <a:gd name="connsiteY42" fmla="*/ 358644 h 385616"/>
                <a:gd name="connsiteX43" fmla="*/ 197187 w 1655371"/>
                <a:gd name="connsiteY43" fmla="*/ 283183 h 385616"/>
                <a:gd name="connsiteX44" fmla="*/ 193887 w 1655371"/>
                <a:gd name="connsiteY44" fmla="*/ 147684 h 385616"/>
                <a:gd name="connsiteX45" fmla="*/ 215910 w 1655371"/>
                <a:gd name="connsiteY45" fmla="*/ 75524 h 385616"/>
                <a:gd name="connsiteX46" fmla="*/ 304063 w 1655371"/>
                <a:gd name="connsiteY46" fmla="*/ 68924 h 385616"/>
                <a:gd name="connsiteX47" fmla="*/ 323865 w 1655371"/>
                <a:gd name="connsiteY47" fmla="*/ 51280 h 385616"/>
                <a:gd name="connsiteX48" fmla="*/ 1654229 w 1655371"/>
                <a:gd name="connsiteY48" fmla="*/ 314535 h 385616"/>
                <a:gd name="connsiteX49" fmla="*/ 1650929 w 1655371"/>
                <a:gd name="connsiteY49" fmla="*/ 177386 h 385616"/>
                <a:gd name="connsiteX50" fmla="*/ 1654229 w 1655371"/>
                <a:gd name="connsiteY50" fmla="*/ 30844 h 385616"/>
                <a:gd name="connsiteX51" fmla="*/ 1625606 w 1655371"/>
                <a:gd name="connsiteY51" fmla="*/ 0 h 385616"/>
                <a:gd name="connsiteX52" fmla="*/ 1576611 w 1655371"/>
                <a:gd name="connsiteY52" fmla="*/ 156442 h 385616"/>
                <a:gd name="connsiteX53" fmla="*/ 1630048 w 1655371"/>
                <a:gd name="connsiteY53" fmla="*/ 383395 h 385616"/>
                <a:gd name="connsiteX54" fmla="*/ 1655371 w 1655371"/>
                <a:gd name="connsiteY54" fmla="*/ 359151 h 385616"/>
                <a:gd name="connsiteX55" fmla="*/ 1654292 w 1655371"/>
                <a:gd name="connsiteY55" fmla="*/ 314535 h 385616"/>
                <a:gd name="connsiteX56" fmla="*/ 1535231 w 1655371"/>
                <a:gd name="connsiteY56" fmla="*/ 177386 h 385616"/>
                <a:gd name="connsiteX57" fmla="*/ 1537452 w 1655371"/>
                <a:gd name="connsiteY57" fmla="*/ 75460 h 385616"/>
                <a:gd name="connsiteX58" fmla="*/ 1539102 w 1655371"/>
                <a:gd name="connsiteY58" fmla="*/ 28115 h 385616"/>
                <a:gd name="connsiteX59" fmla="*/ 1510479 w 1655371"/>
                <a:gd name="connsiteY59" fmla="*/ 0 h 385616"/>
                <a:gd name="connsiteX60" fmla="*/ 1461484 w 1655371"/>
                <a:gd name="connsiteY60" fmla="*/ 156442 h 385616"/>
                <a:gd name="connsiteX61" fmla="*/ 1514351 w 1655371"/>
                <a:gd name="connsiteY61" fmla="*/ 383395 h 385616"/>
                <a:gd name="connsiteX62" fmla="*/ 1540245 w 1655371"/>
                <a:gd name="connsiteY62" fmla="*/ 359151 h 385616"/>
                <a:gd name="connsiteX63" fmla="*/ 1538595 w 1655371"/>
                <a:gd name="connsiteY63" fmla="*/ 314535 h 385616"/>
                <a:gd name="connsiteX64" fmla="*/ 1535294 w 1655371"/>
                <a:gd name="connsiteY64" fmla="*/ 177386 h 385616"/>
                <a:gd name="connsiteX65" fmla="*/ 851073 w 1655371"/>
                <a:gd name="connsiteY65" fmla="*/ 210452 h 385616"/>
                <a:gd name="connsiteX66" fmla="*/ 822450 w 1655371"/>
                <a:gd name="connsiteY66" fmla="*/ 204422 h 385616"/>
                <a:gd name="connsiteX67" fmla="*/ 791605 w 1655371"/>
                <a:gd name="connsiteY67" fmla="*/ 183479 h 385616"/>
                <a:gd name="connsiteX68" fmla="*/ 830193 w 1655371"/>
                <a:gd name="connsiteY68" fmla="*/ 163106 h 385616"/>
                <a:gd name="connsiteX69" fmla="*/ 897974 w 1655371"/>
                <a:gd name="connsiteY69" fmla="*/ 175228 h 385616"/>
                <a:gd name="connsiteX70" fmla="*/ 927739 w 1655371"/>
                <a:gd name="connsiteY70" fmla="*/ 163678 h 385616"/>
                <a:gd name="connsiteX71" fmla="*/ 924439 w 1655371"/>
                <a:gd name="connsiteY71" fmla="*/ 133912 h 385616"/>
                <a:gd name="connsiteX72" fmla="*/ 830764 w 1655371"/>
                <a:gd name="connsiteY72" fmla="*/ 100339 h 385616"/>
                <a:gd name="connsiteX73" fmla="*/ 723888 w 1655371"/>
                <a:gd name="connsiteY73" fmla="*/ 184050 h 385616"/>
                <a:gd name="connsiteX74" fmla="*/ 803791 w 1655371"/>
                <a:gd name="connsiteY74" fmla="*/ 266111 h 385616"/>
                <a:gd name="connsiteX75" fmla="*/ 836285 w 1655371"/>
                <a:gd name="connsiteY75" fmla="*/ 273282 h 385616"/>
                <a:gd name="connsiteX76" fmla="*/ 871001 w 1655371"/>
                <a:gd name="connsiteY76" fmla="*/ 296447 h 385616"/>
                <a:gd name="connsiteX77" fmla="*/ 825813 w 1655371"/>
                <a:gd name="connsiteY77" fmla="*/ 322341 h 385616"/>
                <a:gd name="connsiteX78" fmla="*/ 749274 w 1655371"/>
                <a:gd name="connsiteY78" fmla="*/ 301398 h 385616"/>
                <a:gd name="connsiteX79" fmla="*/ 727251 w 1655371"/>
                <a:gd name="connsiteY79" fmla="*/ 299176 h 385616"/>
                <a:gd name="connsiteX80" fmla="*/ 714558 w 1655371"/>
                <a:gd name="connsiteY80" fmla="*/ 317328 h 385616"/>
                <a:gd name="connsiteX81" fmla="*/ 722809 w 1655371"/>
                <a:gd name="connsiteY81" fmla="*/ 349251 h 385616"/>
                <a:gd name="connsiteX82" fmla="*/ 821942 w 1655371"/>
                <a:gd name="connsiteY82" fmla="*/ 383966 h 385616"/>
                <a:gd name="connsiteX83" fmla="*/ 938719 w 1655371"/>
                <a:gd name="connsiteY83" fmla="*/ 295305 h 385616"/>
                <a:gd name="connsiteX84" fmla="*/ 851136 w 1655371"/>
                <a:gd name="connsiteY84" fmla="*/ 210452 h 385616"/>
                <a:gd name="connsiteX85" fmla="*/ 1084626 w 1655371"/>
                <a:gd name="connsiteY85" fmla="*/ 214260 h 385616"/>
                <a:gd name="connsiteX86" fmla="*/ 1054353 w 1655371"/>
                <a:gd name="connsiteY86" fmla="*/ 206517 h 385616"/>
                <a:gd name="connsiteX87" fmla="*/ 1024587 w 1655371"/>
                <a:gd name="connsiteY87" fmla="*/ 184494 h 385616"/>
                <a:gd name="connsiteX88" fmla="*/ 1065904 w 1655371"/>
                <a:gd name="connsiteY88" fmla="*/ 161329 h 385616"/>
                <a:gd name="connsiteX89" fmla="*/ 1116041 w 1655371"/>
                <a:gd name="connsiteY89" fmla="*/ 167930 h 385616"/>
                <a:gd name="connsiteX90" fmla="*/ 1136985 w 1655371"/>
                <a:gd name="connsiteY90" fmla="*/ 171230 h 385616"/>
                <a:gd name="connsiteX91" fmla="*/ 1158500 w 1655371"/>
                <a:gd name="connsiteY91" fmla="*/ 144257 h 385616"/>
                <a:gd name="connsiteX92" fmla="*/ 1150757 w 1655371"/>
                <a:gd name="connsiteY92" fmla="*/ 126106 h 385616"/>
                <a:gd name="connsiteX93" fmla="*/ 1063746 w 1655371"/>
                <a:gd name="connsiteY93" fmla="*/ 100212 h 385616"/>
                <a:gd name="connsiteX94" fmla="*/ 957949 w 1655371"/>
                <a:gd name="connsiteY94" fmla="*/ 185573 h 385616"/>
                <a:gd name="connsiteX95" fmla="*/ 1038931 w 1655371"/>
                <a:gd name="connsiteY95" fmla="*/ 267634 h 385616"/>
                <a:gd name="connsiteX96" fmla="*/ 1070346 w 1655371"/>
                <a:gd name="connsiteY96" fmla="*/ 274806 h 385616"/>
                <a:gd name="connsiteX97" fmla="*/ 1104490 w 1655371"/>
                <a:gd name="connsiteY97" fmla="*/ 300128 h 385616"/>
                <a:gd name="connsiteX98" fmla="*/ 1064825 w 1655371"/>
                <a:gd name="connsiteY98" fmla="*/ 323293 h 385616"/>
                <a:gd name="connsiteX99" fmla="*/ 1004786 w 1655371"/>
                <a:gd name="connsiteY99" fmla="*/ 311743 h 385616"/>
                <a:gd name="connsiteX100" fmla="*/ 979463 w 1655371"/>
                <a:gd name="connsiteY100" fmla="*/ 305713 h 385616"/>
                <a:gd name="connsiteX101" fmla="*/ 956870 w 1655371"/>
                <a:gd name="connsiteY101" fmla="*/ 329386 h 385616"/>
                <a:gd name="connsiteX102" fmla="*/ 1062096 w 1655371"/>
                <a:gd name="connsiteY102" fmla="*/ 385553 h 385616"/>
                <a:gd name="connsiteX103" fmla="*/ 1172843 w 1655371"/>
                <a:gd name="connsiteY103" fmla="*/ 297399 h 385616"/>
                <a:gd name="connsiteX104" fmla="*/ 1084689 w 1655371"/>
                <a:gd name="connsiteY104" fmla="*/ 214196 h 385616"/>
                <a:gd name="connsiteX105" fmla="*/ 694630 w 1655371"/>
                <a:gd name="connsiteY105" fmla="*/ 209309 h 385616"/>
                <a:gd name="connsiteX106" fmla="*/ 643413 w 1655371"/>
                <a:gd name="connsiteY106" fmla="*/ 105734 h 385616"/>
                <a:gd name="connsiteX107" fmla="*/ 618091 w 1655371"/>
                <a:gd name="connsiteY107" fmla="*/ 134928 h 385616"/>
                <a:gd name="connsiteX108" fmla="*/ 622470 w 1655371"/>
                <a:gd name="connsiteY108" fmla="*/ 208167 h 385616"/>
                <a:gd name="connsiteX109" fmla="*/ 568461 w 1655371"/>
                <a:gd name="connsiteY109" fmla="*/ 321072 h 385616"/>
                <a:gd name="connsiteX110" fmla="*/ 528224 w 1655371"/>
                <a:gd name="connsiteY110" fmla="*/ 263255 h 385616"/>
                <a:gd name="connsiteX111" fmla="*/ 537045 w 1655371"/>
                <a:gd name="connsiteY111" fmla="*/ 175101 h 385616"/>
                <a:gd name="connsiteX112" fmla="*/ 541424 w 1655371"/>
                <a:gd name="connsiteY112" fmla="*/ 136007 h 385616"/>
                <a:gd name="connsiteX113" fmla="*/ 514959 w 1655371"/>
                <a:gd name="connsiteY113" fmla="*/ 107891 h 385616"/>
                <a:gd name="connsiteX114" fmla="*/ 468122 w 1655371"/>
                <a:gd name="connsiteY114" fmla="*/ 161329 h 385616"/>
                <a:gd name="connsiteX115" fmla="*/ 453271 w 1655371"/>
                <a:gd name="connsiteY115" fmla="*/ 257162 h 385616"/>
                <a:gd name="connsiteX116" fmla="*/ 567826 w 1655371"/>
                <a:gd name="connsiteY116" fmla="*/ 385489 h 385616"/>
                <a:gd name="connsiteX117" fmla="*/ 663659 w 1655371"/>
                <a:gd name="connsiteY117" fmla="*/ 341444 h 385616"/>
                <a:gd name="connsiteX118" fmla="*/ 694503 w 1655371"/>
                <a:gd name="connsiteY118" fmla="*/ 209246 h 3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655371" h="385616">
                  <a:moveTo>
                    <a:pt x="1271341" y="277662"/>
                  </a:moveTo>
                  <a:cubicBezTo>
                    <a:pt x="1285113" y="278233"/>
                    <a:pt x="1298885" y="278233"/>
                    <a:pt x="1317608" y="278233"/>
                  </a:cubicBezTo>
                  <a:cubicBezTo>
                    <a:pt x="1391418" y="278233"/>
                    <a:pt x="1432163" y="249610"/>
                    <a:pt x="1432163" y="198330"/>
                  </a:cubicBezTo>
                  <a:cubicBezTo>
                    <a:pt x="1432163" y="174086"/>
                    <a:pt x="1423913" y="153142"/>
                    <a:pt x="1406840" y="134991"/>
                  </a:cubicBezTo>
                  <a:cubicBezTo>
                    <a:pt x="1385897" y="112969"/>
                    <a:pt x="1354481" y="100275"/>
                    <a:pt x="1321479" y="100275"/>
                  </a:cubicBezTo>
                  <a:cubicBezTo>
                    <a:pt x="1243797" y="100275"/>
                    <a:pt x="1191502" y="155364"/>
                    <a:pt x="1191502" y="237996"/>
                  </a:cubicBezTo>
                  <a:cubicBezTo>
                    <a:pt x="1191502" y="326149"/>
                    <a:pt x="1247161" y="385616"/>
                    <a:pt x="1330301" y="385616"/>
                  </a:cubicBezTo>
                  <a:cubicBezTo>
                    <a:pt x="1383168" y="385616"/>
                    <a:pt x="1436606" y="364673"/>
                    <a:pt x="1436606" y="325007"/>
                  </a:cubicBezTo>
                  <a:cubicBezTo>
                    <a:pt x="1436606" y="312314"/>
                    <a:pt x="1430005" y="302984"/>
                    <a:pt x="1416804" y="302984"/>
                  </a:cubicBezTo>
                  <a:cubicBezTo>
                    <a:pt x="1411283" y="302984"/>
                    <a:pt x="1404111" y="304634"/>
                    <a:pt x="1394211" y="309585"/>
                  </a:cubicBezTo>
                  <a:cubicBezTo>
                    <a:pt x="1379867" y="316756"/>
                    <a:pt x="1362795" y="322278"/>
                    <a:pt x="1342994" y="322278"/>
                  </a:cubicBezTo>
                  <a:cubicBezTo>
                    <a:pt x="1311578" y="322278"/>
                    <a:pt x="1279655" y="308506"/>
                    <a:pt x="1271405" y="277662"/>
                  </a:cubicBezTo>
                  <a:close/>
                  <a:moveTo>
                    <a:pt x="1296156" y="223081"/>
                  </a:moveTo>
                  <a:cubicBezTo>
                    <a:pt x="1287906" y="223081"/>
                    <a:pt x="1279084" y="223081"/>
                    <a:pt x="1267533" y="222510"/>
                  </a:cubicBezTo>
                  <a:cubicBezTo>
                    <a:pt x="1268105" y="186144"/>
                    <a:pt x="1286827" y="160822"/>
                    <a:pt x="1320400" y="160822"/>
                  </a:cubicBezTo>
                  <a:cubicBezTo>
                    <a:pt x="1347373" y="160822"/>
                    <a:pt x="1364445" y="176244"/>
                    <a:pt x="1364445" y="193316"/>
                  </a:cubicBezTo>
                  <a:cubicBezTo>
                    <a:pt x="1364445" y="199345"/>
                    <a:pt x="1362224" y="206009"/>
                    <a:pt x="1357845" y="209817"/>
                  </a:cubicBezTo>
                  <a:cubicBezTo>
                    <a:pt x="1346802" y="220289"/>
                    <a:pt x="1327572" y="223018"/>
                    <a:pt x="1296156" y="223018"/>
                  </a:cubicBezTo>
                  <a:close/>
                  <a:moveTo>
                    <a:pt x="401546" y="104655"/>
                  </a:moveTo>
                  <a:cubicBezTo>
                    <a:pt x="378953" y="104655"/>
                    <a:pt x="356359" y="118427"/>
                    <a:pt x="344237" y="132199"/>
                  </a:cubicBezTo>
                  <a:cubicBezTo>
                    <a:pt x="339858" y="116777"/>
                    <a:pt x="329386" y="108526"/>
                    <a:pt x="313964" y="108526"/>
                  </a:cubicBezTo>
                  <a:cubicBezTo>
                    <a:pt x="283120" y="108526"/>
                    <a:pt x="274869" y="136641"/>
                    <a:pt x="274869" y="244596"/>
                  </a:cubicBezTo>
                  <a:cubicBezTo>
                    <a:pt x="274869" y="304063"/>
                    <a:pt x="278169" y="338271"/>
                    <a:pt x="286420" y="359151"/>
                  </a:cubicBezTo>
                  <a:cubicBezTo>
                    <a:pt x="294163" y="378953"/>
                    <a:pt x="306792" y="383395"/>
                    <a:pt x="323357" y="383395"/>
                  </a:cubicBezTo>
                  <a:cubicBezTo>
                    <a:pt x="346522" y="383395"/>
                    <a:pt x="350330" y="370702"/>
                    <a:pt x="350330" y="342650"/>
                  </a:cubicBezTo>
                  <a:cubicBezTo>
                    <a:pt x="350330" y="327228"/>
                    <a:pt x="349758" y="307363"/>
                    <a:pt x="349251" y="289212"/>
                  </a:cubicBezTo>
                  <a:cubicBezTo>
                    <a:pt x="348680" y="272140"/>
                    <a:pt x="348172" y="253925"/>
                    <a:pt x="348172" y="240217"/>
                  </a:cubicBezTo>
                  <a:cubicBezTo>
                    <a:pt x="348172" y="179100"/>
                    <a:pt x="369115" y="167485"/>
                    <a:pt x="405481" y="167485"/>
                  </a:cubicBezTo>
                  <a:lnTo>
                    <a:pt x="419253" y="167485"/>
                  </a:lnTo>
                  <a:cubicBezTo>
                    <a:pt x="439054" y="167485"/>
                    <a:pt x="442926" y="158664"/>
                    <a:pt x="442926" y="146542"/>
                  </a:cubicBezTo>
                  <a:cubicBezTo>
                    <a:pt x="442926" y="118998"/>
                    <a:pt x="429154" y="104655"/>
                    <a:pt x="401610" y="104655"/>
                  </a:cubicBezTo>
                  <a:close/>
                  <a:moveTo>
                    <a:pt x="323865" y="51217"/>
                  </a:moveTo>
                  <a:cubicBezTo>
                    <a:pt x="323865" y="18722"/>
                    <a:pt x="287499" y="1650"/>
                    <a:pt x="219781" y="1650"/>
                  </a:cubicBezTo>
                  <a:cubicBezTo>
                    <a:pt x="158664" y="1650"/>
                    <a:pt x="103576" y="9393"/>
                    <a:pt x="63910" y="24244"/>
                  </a:cubicBezTo>
                  <a:cubicBezTo>
                    <a:pt x="20944" y="40237"/>
                    <a:pt x="0" y="61181"/>
                    <a:pt x="0" y="87582"/>
                  </a:cubicBezTo>
                  <a:cubicBezTo>
                    <a:pt x="0" y="95325"/>
                    <a:pt x="1650" y="98054"/>
                    <a:pt x="4379" y="100275"/>
                  </a:cubicBezTo>
                  <a:cubicBezTo>
                    <a:pt x="7679" y="103005"/>
                    <a:pt x="13201" y="103576"/>
                    <a:pt x="19801" y="102497"/>
                  </a:cubicBezTo>
                  <a:cubicBezTo>
                    <a:pt x="54517" y="95325"/>
                    <a:pt x="101862" y="88154"/>
                    <a:pt x="113984" y="88154"/>
                  </a:cubicBezTo>
                  <a:cubicBezTo>
                    <a:pt x="120584" y="88154"/>
                    <a:pt x="122806" y="89804"/>
                    <a:pt x="122806" y="95896"/>
                  </a:cubicBezTo>
                  <a:cubicBezTo>
                    <a:pt x="122806" y="102497"/>
                    <a:pt x="122235" y="117919"/>
                    <a:pt x="121156" y="134991"/>
                  </a:cubicBezTo>
                  <a:cubicBezTo>
                    <a:pt x="120077" y="157014"/>
                    <a:pt x="118427" y="191729"/>
                    <a:pt x="118427" y="212673"/>
                  </a:cubicBezTo>
                  <a:cubicBezTo>
                    <a:pt x="118427" y="356993"/>
                    <a:pt x="138228" y="383459"/>
                    <a:pt x="174594" y="383459"/>
                  </a:cubicBezTo>
                  <a:cubicBezTo>
                    <a:pt x="190016" y="383459"/>
                    <a:pt x="198837" y="374637"/>
                    <a:pt x="198837" y="358644"/>
                  </a:cubicBezTo>
                  <a:cubicBezTo>
                    <a:pt x="198837" y="341571"/>
                    <a:pt x="198266" y="314598"/>
                    <a:pt x="197187" y="283183"/>
                  </a:cubicBezTo>
                  <a:cubicBezTo>
                    <a:pt x="195537" y="242438"/>
                    <a:pt x="193887" y="192300"/>
                    <a:pt x="193887" y="147684"/>
                  </a:cubicBezTo>
                  <a:cubicBezTo>
                    <a:pt x="193887" y="82696"/>
                    <a:pt x="197187" y="77745"/>
                    <a:pt x="215910" y="75524"/>
                  </a:cubicBezTo>
                  <a:cubicBezTo>
                    <a:pt x="240725" y="72795"/>
                    <a:pt x="289149" y="69495"/>
                    <a:pt x="304063" y="68924"/>
                  </a:cubicBezTo>
                  <a:cubicBezTo>
                    <a:pt x="317835" y="68352"/>
                    <a:pt x="323865" y="63402"/>
                    <a:pt x="323865" y="51280"/>
                  </a:cubicBezTo>
                  <a:close/>
                  <a:moveTo>
                    <a:pt x="1654229" y="314535"/>
                  </a:moveTo>
                  <a:cubicBezTo>
                    <a:pt x="1652579" y="276519"/>
                    <a:pt x="1650929" y="225874"/>
                    <a:pt x="1650929" y="177386"/>
                  </a:cubicBezTo>
                  <a:cubicBezTo>
                    <a:pt x="1650929" y="124519"/>
                    <a:pt x="1654229" y="65560"/>
                    <a:pt x="1654229" y="30844"/>
                  </a:cubicBezTo>
                  <a:cubicBezTo>
                    <a:pt x="1654229" y="6600"/>
                    <a:pt x="1644836" y="0"/>
                    <a:pt x="1625606" y="0"/>
                  </a:cubicBezTo>
                  <a:cubicBezTo>
                    <a:pt x="1593112" y="0"/>
                    <a:pt x="1576611" y="51217"/>
                    <a:pt x="1576611" y="156442"/>
                  </a:cubicBezTo>
                  <a:cubicBezTo>
                    <a:pt x="1576611" y="334400"/>
                    <a:pt x="1588161" y="383395"/>
                    <a:pt x="1630048" y="383395"/>
                  </a:cubicBezTo>
                  <a:cubicBezTo>
                    <a:pt x="1649342" y="383395"/>
                    <a:pt x="1655371" y="376795"/>
                    <a:pt x="1655371" y="359151"/>
                  </a:cubicBezTo>
                  <a:cubicBezTo>
                    <a:pt x="1655371" y="351408"/>
                    <a:pt x="1655371" y="335479"/>
                    <a:pt x="1654292" y="314535"/>
                  </a:cubicBezTo>
                  <a:close/>
                  <a:moveTo>
                    <a:pt x="1535231" y="177386"/>
                  </a:moveTo>
                  <a:cubicBezTo>
                    <a:pt x="1535231" y="145971"/>
                    <a:pt x="1535802" y="106876"/>
                    <a:pt x="1537452" y="75460"/>
                  </a:cubicBezTo>
                  <a:cubicBezTo>
                    <a:pt x="1538531" y="54517"/>
                    <a:pt x="1539102" y="37445"/>
                    <a:pt x="1539102" y="28115"/>
                  </a:cubicBezTo>
                  <a:cubicBezTo>
                    <a:pt x="1539102" y="3300"/>
                    <a:pt x="1524252" y="0"/>
                    <a:pt x="1510479" y="0"/>
                  </a:cubicBezTo>
                  <a:cubicBezTo>
                    <a:pt x="1477414" y="0"/>
                    <a:pt x="1461484" y="51217"/>
                    <a:pt x="1461484" y="156442"/>
                  </a:cubicBezTo>
                  <a:cubicBezTo>
                    <a:pt x="1461484" y="334400"/>
                    <a:pt x="1472527" y="383395"/>
                    <a:pt x="1514351" y="383395"/>
                  </a:cubicBezTo>
                  <a:cubicBezTo>
                    <a:pt x="1533644" y="383395"/>
                    <a:pt x="1540245" y="376795"/>
                    <a:pt x="1540245" y="359151"/>
                  </a:cubicBezTo>
                  <a:cubicBezTo>
                    <a:pt x="1540245" y="351408"/>
                    <a:pt x="1539674" y="335479"/>
                    <a:pt x="1538595" y="314535"/>
                  </a:cubicBezTo>
                  <a:cubicBezTo>
                    <a:pt x="1536373" y="277090"/>
                    <a:pt x="1535294" y="225874"/>
                    <a:pt x="1535294" y="177386"/>
                  </a:cubicBezTo>
                  <a:close/>
                  <a:moveTo>
                    <a:pt x="851073" y="210452"/>
                  </a:moveTo>
                  <a:cubicBezTo>
                    <a:pt x="842822" y="208802"/>
                    <a:pt x="831779" y="206580"/>
                    <a:pt x="822450" y="204422"/>
                  </a:cubicBezTo>
                  <a:cubicBezTo>
                    <a:pt x="801506" y="199472"/>
                    <a:pt x="791605" y="195029"/>
                    <a:pt x="791605" y="183479"/>
                  </a:cubicBezTo>
                  <a:cubicBezTo>
                    <a:pt x="791605" y="170278"/>
                    <a:pt x="805378" y="163106"/>
                    <a:pt x="830193" y="163106"/>
                  </a:cubicBezTo>
                  <a:cubicBezTo>
                    <a:pt x="853358" y="163106"/>
                    <a:pt x="880902" y="169136"/>
                    <a:pt x="897974" y="175228"/>
                  </a:cubicBezTo>
                  <a:cubicBezTo>
                    <a:pt x="911746" y="180179"/>
                    <a:pt x="922217" y="176307"/>
                    <a:pt x="927739" y="163678"/>
                  </a:cubicBezTo>
                  <a:cubicBezTo>
                    <a:pt x="931610" y="154285"/>
                    <a:pt x="931039" y="143876"/>
                    <a:pt x="924439" y="133912"/>
                  </a:cubicBezTo>
                  <a:cubicBezTo>
                    <a:pt x="910667" y="112969"/>
                    <a:pt x="875443" y="100339"/>
                    <a:pt x="830764" y="100339"/>
                  </a:cubicBezTo>
                  <a:cubicBezTo>
                    <a:pt x="764633" y="100339"/>
                    <a:pt x="723888" y="132262"/>
                    <a:pt x="723888" y="184050"/>
                  </a:cubicBezTo>
                  <a:cubicBezTo>
                    <a:pt x="723888" y="229237"/>
                    <a:pt x="750861" y="253481"/>
                    <a:pt x="803791" y="266111"/>
                  </a:cubicBezTo>
                  <a:cubicBezTo>
                    <a:pt x="818642" y="269411"/>
                    <a:pt x="823592" y="270490"/>
                    <a:pt x="836285" y="273282"/>
                  </a:cubicBezTo>
                  <a:cubicBezTo>
                    <a:pt x="862179" y="278804"/>
                    <a:pt x="871001" y="284325"/>
                    <a:pt x="871001" y="296447"/>
                  </a:cubicBezTo>
                  <a:cubicBezTo>
                    <a:pt x="871001" y="313520"/>
                    <a:pt x="855579" y="322341"/>
                    <a:pt x="825813" y="322341"/>
                  </a:cubicBezTo>
                  <a:cubicBezTo>
                    <a:pt x="794398" y="322341"/>
                    <a:pt x="769646" y="311869"/>
                    <a:pt x="749274" y="301398"/>
                  </a:cubicBezTo>
                  <a:cubicBezTo>
                    <a:pt x="741023" y="297019"/>
                    <a:pt x="733281" y="296447"/>
                    <a:pt x="727251" y="299176"/>
                  </a:cubicBezTo>
                  <a:cubicBezTo>
                    <a:pt x="721222" y="301905"/>
                    <a:pt x="716780" y="307998"/>
                    <a:pt x="714558" y="317328"/>
                  </a:cubicBezTo>
                  <a:cubicBezTo>
                    <a:pt x="711829" y="327799"/>
                    <a:pt x="715130" y="339350"/>
                    <a:pt x="722809" y="349251"/>
                  </a:cubicBezTo>
                  <a:cubicBezTo>
                    <a:pt x="739881" y="371273"/>
                    <a:pt x="777326" y="383966"/>
                    <a:pt x="821942" y="383966"/>
                  </a:cubicBezTo>
                  <a:cubicBezTo>
                    <a:pt x="896324" y="383966"/>
                    <a:pt x="938719" y="352043"/>
                    <a:pt x="938719" y="295305"/>
                  </a:cubicBezTo>
                  <a:cubicBezTo>
                    <a:pt x="938719" y="245738"/>
                    <a:pt x="916125" y="223716"/>
                    <a:pt x="851136" y="210452"/>
                  </a:cubicBezTo>
                  <a:close/>
                  <a:moveTo>
                    <a:pt x="1084626" y="214260"/>
                  </a:moveTo>
                  <a:cubicBezTo>
                    <a:pt x="1078597" y="212609"/>
                    <a:pt x="1063111" y="208738"/>
                    <a:pt x="1054353" y="206517"/>
                  </a:cubicBezTo>
                  <a:cubicBezTo>
                    <a:pt x="1033409" y="201566"/>
                    <a:pt x="1024587" y="195474"/>
                    <a:pt x="1024587" y="184494"/>
                  </a:cubicBezTo>
                  <a:cubicBezTo>
                    <a:pt x="1024587" y="166851"/>
                    <a:pt x="1044389" y="161329"/>
                    <a:pt x="1065904" y="161329"/>
                  </a:cubicBezTo>
                  <a:cubicBezTo>
                    <a:pt x="1085705" y="161329"/>
                    <a:pt x="1102269" y="164630"/>
                    <a:pt x="1116041" y="167930"/>
                  </a:cubicBezTo>
                  <a:cubicBezTo>
                    <a:pt x="1125942" y="170151"/>
                    <a:pt x="1131463" y="171230"/>
                    <a:pt x="1136985" y="171230"/>
                  </a:cubicBezTo>
                  <a:cubicBezTo>
                    <a:pt x="1150186" y="171230"/>
                    <a:pt x="1158500" y="159679"/>
                    <a:pt x="1158500" y="144257"/>
                  </a:cubicBezTo>
                  <a:cubicBezTo>
                    <a:pt x="1158500" y="136007"/>
                    <a:pt x="1156278" y="131564"/>
                    <a:pt x="1150757" y="126106"/>
                  </a:cubicBezTo>
                  <a:cubicBezTo>
                    <a:pt x="1135906" y="110113"/>
                    <a:pt x="1101761" y="100212"/>
                    <a:pt x="1063746" y="100212"/>
                  </a:cubicBezTo>
                  <a:cubicBezTo>
                    <a:pt x="999265" y="100212"/>
                    <a:pt x="957949" y="133785"/>
                    <a:pt x="957949" y="185573"/>
                  </a:cubicBezTo>
                  <a:cubicBezTo>
                    <a:pt x="957949" y="227968"/>
                    <a:pt x="983843" y="253862"/>
                    <a:pt x="1038931" y="267634"/>
                  </a:cubicBezTo>
                  <a:cubicBezTo>
                    <a:pt x="1049974" y="270363"/>
                    <a:pt x="1059874" y="272584"/>
                    <a:pt x="1070346" y="274806"/>
                  </a:cubicBezTo>
                  <a:cubicBezTo>
                    <a:pt x="1093511" y="280327"/>
                    <a:pt x="1104490" y="285277"/>
                    <a:pt x="1104490" y="300128"/>
                  </a:cubicBezTo>
                  <a:cubicBezTo>
                    <a:pt x="1104490" y="316629"/>
                    <a:pt x="1086339" y="323293"/>
                    <a:pt x="1064825" y="323293"/>
                  </a:cubicBezTo>
                  <a:cubicBezTo>
                    <a:pt x="1040581" y="323293"/>
                    <a:pt x="1020208" y="317264"/>
                    <a:pt x="1004786" y="311743"/>
                  </a:cubicBezTo>
                  <a:cubicBezTo>
                    <a:pt x="994314" y="307871"/>
                    <a:pt x="986064" y="305713"/>
                    <a:pt x="979463" y="305713"/>
                  </a:cubicBezTo>
                  <a:cubicBezTo>
                    <a:pt x="964613" y="305713"/>
                    <a:pt x="956870" y="317835"/>
                    <a:pt x="956870" y="329386"/>
                  </a:cubicBezTo>
                  <a:cubicBezTo>
                    <a:pt x="956870" y="361880"/>
                    <a:pt x="1001486" y="385553"/>
                    <a:pt x="1062096" y="385553"/>
                  </a:cubicBezTo>
                  <a:cubicBezTo>
                    <a:pt x="1130385" y="385553"/>
                    <a:pt x="1172843" y="351408"/>
                    <a:pt x="1172843" y="297399"/>
                  </a:cubicBezTo>
                  <a:cubicBezTo>
                    <a:pt x="1172843" y="252212"/>
                    <a:pt x="1150249" y="230761"/>
                    <a:pt x="1084689" y="214196"/>
                  </a:cubicBezTo>
                  <a:close/>
                  <a:moveTo>
                    <a:pt x="694630" y="209309"/>
                  </a:moveTo>
                  <a:cubicBezTo>
                    <a:pt x="694630" y="166914"/>
                    <a:pt x="686887" y="105734"/>
                    <a:pt x="643413" y="105734"/>
                  </a:cubicBezTo>
                  <a:cubicBezTo>
                    <a:pt x="625262" y="105734"/>
                    <a:pt x="618091" y="115126"/>
                    <a:pt x="618091" y="134928"/>
                  </a:cubicBezTo>
                  <a:cubicBezTo>
                    <a:pt x="618091" y="154729"/>
                    <a:pt x="622470" y="186716"/>
                    <a:pt x="622470" y="208167"/>
                  </a:cubicBezTo>
                  <a:cubicBezTo>
                    <a:pt x="622470" y="265984"/>
                    <a:pt x="615869" y="321072"/>
                    <a:pt x="568461" y="321072"/>
                  </a:cubicBezTo>
                  <a:cubicBezTo>
                    <a:pt x="540917" y="321072"/>
                    <a:pt x="528224" y="302350"/>
                    <a:pt x="528224" y="263255"/>
                  </a:cubicBezTo>
                  <a:cubicBezTo>
                    <a:pt x="528224" y="234061"/>
                    <a:pt x="532603" y="202138"/>
                    <a:pt x="537045" y="175101"/>
                  </a:cubicBezTo>
                  <a:cubicBezTo>
                    <a:pt x="539774" y="159108"/>
                    <a:pt x="541424" y="143686"/>
                    <a:pt x="541424" y="136007"/>
                  </a:cubicBezTo>
                  <a:cubicBezTo>
                    <a:pt x="541424" y="117855"/>
                    <a:pt x="531524" y="107891"/>
                    <a:pt x="514959" y="107891"/>
                  </a:cubicBezTo>
                  <a:cubicBezTo>
                    <a:pt x="491287" y="107891"/>
                    <a:pt x="476372" y="137085"/>
                    <a:pt x="468122" y="161329"/>
                  </a:cubicBezTo>
                  <a:cubicBezTo>
                    <a:pt x="458729" y="189445"/>
                    <a:pt x="453271" y="225810"/>
                    <a:pt x="453271" y="257162"/>
                  </a:cubicBezTo>
                  <a:cubicBezTo>
                    <a:pt x="453271" y="338144"/>
                    <a:pt x="495158" y="385489"/>
                    <a:pt x="567826" y="385489"/>
                  </a:cubicBezTo>
                  <a:cubicBezTo>
                    <a:pt x="603621" y="385489"/>
                    <a:pt x="639415" y="375018"/>
                    <a:pt x="663659" y="341444"/>
                  </a:cubicBezTo>
                  <a:cubicBezTo>
                    <a:pt x="684603" y="312250"/>
                    <a:pt x="694503" y="267634"/>
                    <a:pt x="694503" y="209246"/>
                  </a:cubicBezTo>
                  <a:close/>
                </a:path>
              </a:pathLst>
            </a:custGeom>
            <a:solidFill>
              <a:schemeClr val="bg1"/>
            </a:solidFill>
            <a:ln w="6325" cap="flat">
              <a:noFill/>
              <a:prstDash val="solid"/>
              <a:miter/>
            </a:ln>
          </p:spPr>
          <p:txBody>
            <a:bodyPr rtlCol="0" anchor="ctr"/>
            <a:lstStyle/>
            <a:p>
              <a:endParaRPr lang="en-GB"/>
            </a:p>
          </p:txBody>
        </p:sp>
        <p:grpSp>
          <p:nvGrpSpPr>
            <p:cNvPr id="28" name="Graphic 20">
              <a:extLst>
                <a:ext uri="{FF2B5EF4-FFF2-40B4-BE49-F238E27FC236}">
                  <a16:creationId xmlns:a16="http://schemas.microsoft.com/office/drawing/2014/main" id="{85B7E2C4-782D-7AE2-2599-7205B22BA767}"/>
                </a:ext>
              </a:extLst>
            </p:cNvPr>
            <p:cNvGrpSpPr/>
            <p:nvPr/>
          </p:nvGrpSpPr>
          <p:grpSpPr>
            <a:xfrm>
              <a:off x="1559453" y="1363280"/>
              <a:ext cx="1531867" cy="139433"/>
              <a:chOff x="1559453" y="1363280"/>
              <a:chExt cx="1531867" cy="139433"/>
            </a:xfrm>
            <a:solidFill>
              <a:schemeClr val="bg1"/>
            </a:solidFill>
          </p:grpSpPr>
          <p:sp>
            <p:nvSpPr>
              <p:cNvPr id="29" name="Freeform: Shape 28">
                <a:extLst>
                  <a:ext uri="{FF2B5EF4-FFF2-40B4-BE49-F238E27FC236}">
                    <a16:creationId xmlns:a16="http://schemas.microsoft.com/office/drawing/2014/main" id="{9825D8D0-4EE7-BCFD-0652-63565CEB9171}"/>
                  </a:ext>
                </a:extLst>
              </p:cNvPr>
              <p:cNvSpPr/>
              <p:nvPr/>
            </p:nvSpPr>
            <p:spPr>
              <a:xfrm>
                <a:off x="1559453" y="1369183"/>
                <a:ext cx="68542" cy="99386"/>
              </a:xfrm>
              <a:custGeom>
                <a:avLst/>
                <a:gdLst>
                  <a:gd name="connsiteX0" fmla="*/ 0 w 68542"/>
                  <a:gd name="connsiteY0" fmla="*/ 0 h 99386"/>
                  <a:gd name="connsiteX1" fmla="*/ 68543 w 68542"/>
                  <a:gd name="connsiteY1" fmla="*/ 0 h 99386"/>
                  <a:gd name="connsiteX2" fmla="*/ 68543 w 68542"/>
                  <a:gd name="connsiteY2" fmla="*/ 13137 h 99386"/>
                  <a:gd name="connsiteX3" fmla="*/ 16374 w 68542"/>
                  <a:gd name="connsiteY3" fmla="*/ 13137 h 99386"/>
                  <a:gd name="connsiteX4" fmla="*/ 16374 w 68542"/>
                  <a:gd name="connsiteY4" fmla="*/ 41506 h 99386"/>
                  <a:gd name="connsiteX5" fmla="*/ 63021 w 68542"/>
                  <a:gd name="connsiteY5" fmla="*/ 41506 h 99386"/>
                  <a:gd name="connsiteX6" fmla="*/ 63021 w 68542"/>
                  <a:gd name="connsiteY6" fmla="*/ 54517 h 99386"/>
                  <a:gd name="connsiteX7" fmla="*/ 16374 w 68542"/>
                  <a:gd name="connsiteY7" fmla="*/ 54517 h 99386"/>
                  <a:gd name="connsiteX8" fmla="*/ 16374 w 68542"/>
                  <a:gd name="connsiteY8" fmla="*/ 86250 h 99386"/>
                  <a:gd name="connsiteX9" fmla="*/ 68543 w 68542"/>
                  <a:gd name="connsiteY9" fmla="*/ 86250 h 99386"/>
                  <a:gd name="connsiteX10" fmla="*/ 68543 w 68542"/>
                  <a:gd name="connsiteY10" fmla="*/ 99387 h 99386"/>
                  <a:gd name="connsiteX11" fmla="*/ 0 w 68542"/>
                  <a:gd name="connsiteY11" fmla="*/ 99387 h 99386"/>
                  <a:gd name="connsiteX12" fmla="*/ 0 w 68542"/>
                  <a:gd name="connsiteY12" fmla="*/ 0 h 99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42" h="99386">
                    <a:moveTo>
                      <a:pt x="0" y="0"/>
                    </a:moveTo>
                    <a:lnTo>
                      <a:pt x="68543" y="0"/>
                    </a:lnTo>
                    <a:lnTo>
                      <a:pt x="68543" y="13137"/>
                    </a:lnTo>
                    <a:lnTo>
                      <a:pt x="16374" y="13137"/>
                    </a:lnTo>
                    <a:lnTo>
                      <a:pt x="16374" y="41506"/>
                    </a:lnTo>
                    <a:lnTo>
                      <a:pt x="63021" y="41506"/>
                    </a:lnTo>
                    <a:lnTo>
                      <a:pt x="63021" y="54517"/>
                    </a:lnTo>
                    <a:lnTo>
                      <a:pt x="16374" y="54517"/>
                    </a:lnTo>
                    <a:lnTo>
                      <a:pt x="16374" y="86250"/>
                    </a:lnTo>
                    <a:lnTo>
                      <a:pt x="68543" y="86250"/>
                    </a:lnTo>
                    <a:lnTo>
                      <a:pt x="68543" y="99387"/>
                    </a:lnTo>
                    <a:lnTo>
                      <a:pt x="0" y="99387"/>
                    </a:lnTo>
                    <a:lnTo>
                      <a:pt x="0" y="0"/>
                    </a:lnTo>
                    <a:close/>
                  </a:path>
                </a:pathLst>
              </a:custGeom>
              <a:grpFill/>
              <a:ln w="63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532901A-2B15-B1DA-EF46-D1D677CADFA9}"/>
                  </a:ext>
                </a:extLst>
              </p:cNvPr>
              <p:cNvSpPr/>
              <p:nvPr/>
            </p:nvSpPr>
            <p:spPr>
              <a:xfrm>
                <a:off x="1640435"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B3412B-09F5-42A3-ECDF-092A8802661A}"/>
                  </a:ext>
                </a:extLst>
              </p:cNvPr>
              <p:cNvSpPr/>
              <p:nvPr/>
            </p:nvSpPr>
            <p:spPr>
              <a:xfrm>
                <a:off x="1718751" y="1363280"/>
                <a:ext cx="69812" cy="107129"/>
              </a:xfrm>
              <a:custGeom>
                <a:avLst/>
                <a:gdLst>
                  <a:gd name="connsiteX0" fmla="*/ 0 w 69812"/>
                  <a:gd name="connsiteY0" fmla="*/ 66385 h 107129"/>
                  <a:gd name="connsiteX1" fmla="*/ 33002 w 69812"/>
                  <a:gd name="connsiteY1" fmla="*/ 25323 h 107129"/>
                  <a:gd name="connsiteX2" fmla="*/ 54200 w 69812"/>
                  <a:gd name="connsiteY2" fmla="*/ 36112 h 107129"/>
                  <a:gd name="connsiteX3" fmla="*/ 54200 w 69812"/>
                  <a:gd name="connsiteY3" fmla="*/ 0 h 107129"/>
                  <a:gd name="connsiteX4" fmla="*/ 69812 w 69812"/>
                  <a:gd name="connsiteY4" fmla="*/ 0 h 107129"/>
                  <a:gd name="connsiteX5" fmla="*/ 69812 w 69812"/>
                  <a:gd name="connsiteY5" fmla="*/ 105226 h 107129"/>
                  <a:gd name="connsiteX6" fmla="*/ 54200 w 69812"/>
                  <a:gd name="connsiteY6" fmla="*/ 105226 h 107129"/>
                  <a:gd name="connsiteX7" fmla="*/ 54200 w 69812"/>
                  <a:gd name="connsiteY7" fmla="*/ 95706 h 107129"/>
                  <a:gd name="connsiteX8" fmla="*/ 33002 w 69812"/>
                  <a:gd name="connsiteY8" fmla="*/ 107130 h 107129"/>
                  <a:gd name="connsiteX9" fmla="*/ 0 w 69812"/>
                  <a:gd name="connsiteY9" fmla="*/ 66385 h 107129"/>
                  <a:gd name="connsiteX10" fmla="*/ 54200 w 69812"/>
                  <a:gd name="connsiteY10" fmla="*/ 66385 h 107129"/>
                  <a:gd name="connsiteX11" fmla="*/ 35033 w 69812"/>
                  <a:gd name="connsiteY11" fmla="*/ 38460 h 107129"/>
                  <a:gd name="connsiteX12" fmla="*/ 15866 w 69812"/>
                  <a:gd name="connsiteY12" fmla="*/ 66385 h 107129"/>
                  <a:gd name="connsiteX13" fmla="*/ 35033 w 69812"/>
                  <a:gd name="connsiteY13" fmla="*/ 93992 h 107129"/>
                  <a:gd name="connsiteX14" fmla="*/ 54200 w 69812"/>
                  <a:gd name="connsiteY14" fmla="*/ 66385 h 10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12" h="107129">
                    <a:moveTo>
                      <a:pt x="0" y="66385"/>
                    </a:moveTo>
                    <a:cubicBezTo>
                      <a:pt x="0" y="39920"/>
                      <a:pt x="12693" y="25323"/>
                      <a:pt x="33002" y="25323"/>
                    </a:cubicBezTo>
                    <a:cubicBezTo>
                      <a:pt x="41887" y="25323"/>
                      <a:pt x="49249" y="29004"/>
                      <a:pt x="54200" y="36112"/>
                    </a:cubicBezTo>
                    <a:lnTo>
                      <a:pt x="54200" y="0"/>
                    </a:lnTo>
                    <a:lnTo>
                      <a:pt x="69812" y="0"/>
                    </a:lnTo>
                    <a:lnTo>
                      <a:pt x="69812" y="105226"/>
                    </a:lnTo>
                    <a:lnTo>
                      <a:pt x="54200" y="105226"/>
                    </a:lnTo>
                    <a:lnTo>
                      <a:pt x="54200" y="95706"/>
                    </a:lnTo>
                    <a:cubicBezTo>
                      <a:pt x="49249" y="103004"/>
                      <a:pt x="41951" y="107130"/>
                      <a:pt x="33002" y="107130"/>
                    </a:cubicBezTo>
                    <a:cubicBezTo>
                      <a:pt x="12376" y="107130"/>
                      <a:pt x="0" y="91771"/>
                      <a:pt x="0" y="66385"/>
                    </a:cubicBezTo>
                    <a:close/>
                    <a:moveTo>
                      <a:pt x="54200" y="66385"/>
                    </a:moveTo>
                    <a:cubicBezTo>
                      <a:pt x="54200" y="48551"/>
                      <a:pt x="47155" y="38460"/>
                      <a:pt x="35033" y="38460"/>
                    </a:cubicBezTo>
                    <a:cubicBezTo>
                      <a:pt x="22911" y="38460"/>
                      <a:pt x="15866" y="48424"/>
                      <a:pt x="15866" y="66385"/>
                    </a:cubicBezTo>
                    <a:cubicBezTo>
                      <a:pt x="15866" y="84346"/>
                      <a:pt x="22911" y="93992"/>
                      <a:pt x="35033" y="93992"/>
                    </a:cubicBezTo>
                    <a:cubicBezTo>
                      <a:pt x="47155" y="93992"/>
                      <a:pt x="54200" y="84346"/>
                      <a:pt x="54200" y="66385"/>
                    </a:cubicBezTo>
                    <a:close/>
                  </a:path>
                </a:pathLst>
              </a:custGeom>
              <a:grpFill/>
              <a:ln w="63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E3B2AB-0428-28CC-7DCE-3EEEBC4A628B}"/>
                  </a:ext>
                </a:extLst>
              </p:cNvPr>
              <p:cNvSpPr/>
              <p:nvPr/>
            </p:nvSpPr>
            <p:spPr>
              <a:xfrm>
                <a:off x="1805001" y="1363344"/>
                <a:ext cx="15612" cy="105162"/>
              </a:xfrm>
              <a:custGeom>
                <a:avLst/>
                <a:gdLst>
                  <a:gd name="connsiteX0" fmla="*/ 0 w 15612"/>
                  <a:gd name="connsiteY0" fmla="*/ 0 h 105162"/>
                  <a:gd name="connsiteX1" fmla="*/ 15612 w 15612"/>
                  <a:gd name="connsiteY1" fmla="*/ 0 h 105162"/>
                  <a:gd name="connsiteX2" fmla="*/ 15612 w 15612"/>
                  <a:gd name="connsiteY2" fmla="*/ 17707 h 105162"/>
                  <a:gd name="connsiteX3" fmla="*/ 0 w 15612"/>
                  <a:gd name="connsiteY3" fmla="*/ 17707 h 105162"/>
                  <a:gd name="connsiteX4" fmla="*/ 0 w 15612"/>
                  <a:gd name="connsiteY4" fmla="*/ 0 h 105162"/>
                  <a:gd name="connsiteX5" fmla="*/ 0 w 15612"/>
                  <a:gd name="connsiteY5" fmla="*/ 27290 h 105162"/>
                  <a:gd name="connsiteX6" fmla="*/ 15612 w 15612"/>
                  <a:gd name="connsiteY6" fmla="*/ 27290 h 105162"/>
                  <a:gd name="connsiteX7" fmla="*/ 15612 w 15612"/>
                  <a:gd name="connsiteY7" fmla="*/ 105162 h 105162"/>
                  <a:gd name="connsiteX8" fmla="*/ 0 w 15612"/>
                  <a:gd name="connsiteY8" fmla="*/ 105162 h 105162"/>
                  <a:gd name="connsiteX9" fmla="*/ 0 w 15612"/>
                  <a:gd name="connsiteY9" fmla="*/ 27290 h 10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2" h="105162">
                    <a:moveTo>
                      <a:pt x="0" y="0"/>
                    </a:moveTo>
                    <a:lnTo>
                      <a:pt x="15612" y="0"/>
                    </a:lnTo>
                    <a:lnTo>
                      <a:pt x="15612" y="17707"/>
                    </a:lnTo>
                    <a:lnTo>
                      <a:pt x="0" y="17707"/>
                    </a:lnTo>
                    <a:lnTo>
                      <a:pt x="0" y="0"/>
                    </a:lnTo>
                    <a:close/>
                    <a:moveTo>
                      <a:pt x="0" y="27290"/>
                    </a:moveTo>
                    <a:lnTo>
                      <a:pt x="15612" y="27290"/>
                    </a:lnTo>
                    <a:lnTo>
                      <a:pt x="15612" y="105162"/>
                    </a:lnTo>
                    <a:lnTo>
                      <a:pt x="0" y="105162"/>
                    </a:lnTo>
                    <a:lnTo>
                      <a:pt x="0" y="27290"/>
                    </a:lnTo>
                    <a:close/>
                  </a:path>
                </a:pathLst>
              </a:custGeom>
              <a:grpFill/>
              <a:ln w="63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C2026C8-09A5-61E6-B87C-0C584A98ED3D}"/>
                  </a:ext>
                </a:extLst>
              </p:cNvPr>
              <p:cNvSpPr/>
              <p:nvPr/>
            </p:nvSpPr>
            <p:spPr>
              <a:xfrm>
                <a:off x="1836670"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0F09343-773C-C568-CCB5-B10A1EDD2353}"/>
                  </a:ext>
                </a:extLst>
              </p:cNvPr>
              <p:cNvSpPr/>
              <p:nvPr/>
            </p:nvSpPr>
            <p:spPr>
              <a:xfrm>
                <a:off x="1914987"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63 w 69812"/>
                  <a:gd name="connsiteY14" fmla="*/ 40174 h 114110"/>
                  <a:gd name="connsiteX15" fmla="*/ 35097 w 69812"/>
                  <a:gd name="connsiteY15" fmla="*/ 13137 h 114110"/>
                  <a:gd name="connsiteX16" fmla="*/ 15930 w 69812"/>
                  <a:gd name="connsiteY16" fmla="*/ 40301 h 114110"/>
                  <a:gd name="connsiteX17" fmla="*/ 35097 w 69812"/>
                  <a:gd name="connsiteY17" fmla="*/ 67210 h 114110"/>
                  <a:gd name="connsiteX18" fmla="*/ 54263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63" y="40174"/>
                    </a:moveTo>
                    <a:cubicBezTo>
                      <a:pt x="54263" y="23101"/>
                      <a:pt x="47218" y="13137"/>
                      <a:pt x="35097" y="13137"/>
                    </a:cubicBezTo>
                    <a:cubicBezTo>
                      <a:pt x="22975" y="13137"/>
                      <a:pt x="15930" y="22657"/>
                      <a:pt x="15930" y="40301"/>
                    </a:cubicBezTo>
                    <a:cubicBezTo>
                      <a:pt x="15930" y="57944"/>
                      <a:pt x="22784" y="67210"/>
                      <a:pt x="35097" y="67210"/>
                    </a:cubicBezTo>
                    <a:cubicBezTo>
                      <a:pt x="47409" y="67210"/>
                      <a:pt x="54263" y="57690"/>
                      <a:pt x="54263" y="40174"/>
                    </a:cubicBezTo>
                    <a:close/>
                  </a:path>
                </a:pathLst>
              </a:custGeom>
              <a:grpFill/>
              <a:ln w="63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C1A862-2924-5AD9-94F9-A55D9A9EB488}"/>
                  </a:ext>
                </a:extLst>
              </p:cNvPr>
              <p:cNvSpPr/>
              <p:nvPr/>
            </p:nvSpPr>
            <p:spPr>
              <a:xfrm>
                <a:off x="2037792" y="1363344"/>
                <a:ext cx="65432" cy="105225"/>
              </a:xfrm>
              <a:custGeom>
                <a:avLst/>
                <a:gdLst>
                  <a:gd name="connsiteX0" fmla="*/ 0 w 65432"/>
                  <a:gd name="connsiteY0" fmla="*/ 0 h 105225"/>
                  <a:gd name="connsiteX1" fmla="*/ 15613 w 65432"/>
                  <a:gd name="connsiteY1" fmla="*/ 0 h 105225"/>
                  <a:gd name="connsiteX2" fmla="*/ 15613 w 65432"/>
                  <a:gd name="connsiteY2" fmla="*/ 37699 h 105225"/>
                  <a:gd name="connsiteX3" fmla="*/ 39158 w 65432"/>
                  <a:gd name="connsiteY3" fmla="*/ 25259 h 105225"/>
                  <a:gd name="connsiteX4" fmla="*/ 65433 w 65432"/>
                  <a:gd name="connsiteY4" fmla="*/ 53184 h 105225"/>
                  <a:gd name="connsiteX5" fmla="*/ 65433 w 65432"/>
                  <a:gd name="connsiteY5" fmla="*/ 105226 h 105225"/>
                  <a:gd name="connsiteX6" fmla="*/ 49947 w 65432"/>
                  <a:gd name="connsiteY6" fmla="*/ 105226 h 105225"/>
                  <a:gd name="connsiteX7" fmla="*/ 49947 w 65432"/>
                  <a:gd name="connsiteY7" fmla="*/ 56421 h 105225"/>
                  <a:gd name="connsiteX8" fmla="*/ 34335 w 65432"/>
                  <a:gd name="connsiteY8" fmla="*/ 38270 h 105225"/>
                  <a:gd name="connsiteX9" fmla="*/ 15613 w 65432"/>
                  <a:gd name="connsiteY9" fmla="*/ 59467 h 105225"/>
                  <a:gd name="connsiteX10" fmla="*/ 15613 w 65432"/>
                  <a:gd name="connsiteY10" fmla="*/ 105226 h 105225"/>
                  <a:gd name="connsiteX11" fmla="*/ 0 w 65432"/>
                  <a:gd name="connsiteY11" fmla="*/ 105226 h 105225"/>
                  <a:gd name="connsiteX12" fmla="*/ 0 w 65432"/>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7" y="105226"/>
                    </a:lnTo>
                    <a:lnTo>
                      <a:pt x="49947" y="56421"/>
                    </a:lnTo>
                    <a:cubicBezTo>
                      <a:pt x="49947"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11E4E4-1BB3-9989-C942-D85D630C7AC4}"/>
                  </a:ext>
                </a:extLst>
              </p:cNvPr>
              <p:cNvSpPr/>
              <p:nvPr/>
            </p:nvSpPr>
            <p:spPr>
              <a:xfrm>
                <a:off x="2119155" y="1390571"/>
                <a:ext cx="64607" cy="79839"/>
              </a:xfrm>
              <a:custGeom>
                <a:avLst/>
                <a:gdLst>
                  <a:gd name="connsiteX0" fmla="*/ 49122 w 64607"/>
                  <a:gd name="connsiteY0" fmla="*/ 63 h 79839"/>
                  <a:gd name="connsiteX1" fmla="*/ 64608 w 64607"/>
                  <a:gd name="connsiteY1" fmla="*/ 63 h 79839"/>
                  <a:gd name="connsiteX2" fmla="*/ 64608 w 64607"/>
                  <a:gd name="connsiteY2" fmla="*/ 77936 h 79839"/>
                  <a:gd name="connsiteX3" fmla="*/ 49122 w 64607"/>
                  <a:gd name="connsiteY3" fmla="*/ 77936 h 79839"/>
                  <a:gd name="connsiteX4" fmla="*/ 49122 w 64607"/>
                  <a:gd name="connsiteY4" fmla="*/ 67400 h 79839"/>
                  <a:gd name="connsiteX5" fmla="*/ 25894 w 64607"/>
                  <a:gd name="connsiteY5" fmla="*/ 79840 h 79839"/>
                  <a:gd name="connsiteX6" fmla="*/ 0 w 64607"/>
                  <a:gd name="connsiteY6" fmla="*/ 52042 h 79839"/>
                  <a:gd name="connsiteX7" fmla="*/ 0 w 64607"/>
                  <a:gd name="connsiteY7" fmla="*/ 0 h 79839"/>
                  <a:gd name="connsiteX8" fmla="*/ 15612 w 64607"/>
                  <a:gd name="connsiteY8" fmla="*/ 0 h 79839"/>
                  <a:gd name="connsiteX9" fmla="*/ 15612 w 64607"/>
                  <a:gd name="connsiteY9" fmla="*/ 48805 h 79839"/>
                  <a:gd name="connsiteX10" fmla="*/ 30654 w 64607"/>
                  <a:gd name="connsiteY10" fmla="*/ 66766 h 79839"/>
                  <a:gd name="connsiteX11" fmla="*/ 49059 w 64607"/>
                  <a:gd name="connsiteY11" fmla="*/ 45568 h 79839"/>
                  <a:gd name="connsiteX12" fmla="*/ 49059 w 64607"/>
                  <a:gd name="connsiteY12" fmla="*/ 0 h 7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607" h="79839">
                    <a:moveTo>
                      <a:pt x="49122" y="63"/>
                    </a:moveTo>
                    <a:lnTo>
                      <a:pt x="64608" y="63"/>
                    </a:lnTo>
                    <a:lnTo>
                      <a:pt x="64608" y="77936"/>
                    </a:lnTo>
                    <a:lnTo>
                      <a:pt x="49122" y="77936"/>
                    </a:lnTo>
                    <a:lnTo>
                      <a:pt x="49122" y="67400"/>
                    </a:lnTo>
                    <a:cubicBezTo>
                      <a:pt x="43982" y="75714"/>
                      <a:pt x="35795" y="79840"/>
                      <a:pt x="25894" y="79840"/>
                    </a:cubicBezTo>
                    <a:cubicBezTo>
                      <a:pt x="9964" y="79840"/>
                      <a:pt x="0" y="70510"/>
                      <a:pt x="0" y="52042"/>
                    </a:cubicBezTo>
                    <a:lnTo>
                      <a:pt x="0" y="0"/>
                    </a:lnTo>
                    <a:lnTo>
                      <a:pt x="15612" y="0"/>
                    </a:lnTo>
                    <a:lnTo>
                      <a:pt x="15612" y="48805"/>
                    </a:lnTo>
                    <a:cubicBezTo>
                      <a:pt x="15612" y="60038"/>
                      <a:pt x="20309" y="66766"/>
                      <a:pt x="30654" y="66766"/>
                    </a:cubicBezTo>
                    <a:cubicBezTo>
                      <a:pt x="42078" y="66766"/>
                      <a:pt x="49059" y="56421"/>
                      <a:pt x="49059" y="45568"/>
                    </a:cubicBezTo>
                    <a:lnTo>
                      <a:pt x="49059" y="0"/>
                    </a:lnTo>
                    <a:close/>
                  </a:path>
                </a:pathLst>
              </a:custGeom>
              <a:grpFill/>
              <a:ln w="63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ECC19D1-B9A8-A911-4EFF-30AAE3AD2BCC}"/>
                  </a:ext>
                </a:extLst>
              </p:cNvPr>
              <p:cNvSpPr/>
              <p:nvPr/>
            </p:nvSpPr>
            <p:spPr>
              <a:xfrm>
                <a:off x="2200137"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8401866-9CD9-3B22-2F20-A3F4E7C2A4B3}"/>
                  </a:ext>
                </a:extLst>
              </p:cNvPr>
              <p:cNvSpPr/>
              <p:nvPr/>
            </p:nvSpPr>
            <p:spPr>
              <a:xfrm>
                <a:off x="2278454"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1"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564CDA7-6821-7634-99A2-A3B977A7D672}"/>
                  </a:ext>
                </a:extLst>
              </p:cNvPr>
              <p:cNvSpPr/>
              <p:nvPr/>
            </p:nvSpPr>
            <p:spPr>
              <a:xfrm>
                <a:off x="2361149"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DBB440B-C428-96BF-971D-7D921A2E2E0B}"/>
                  </a:ext>
                </a:extLst>
              </p:cNvPr>
              <p:cNvSpPr/>
              <p:nvPr/>
            </p:nvSpPr>
            <p:spPr>
              <a:xfrm>
                <a:off x="2446637"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B5FE6BA-420F-21A9-284F-8606EF36E046}"/>
                  </a:ext>
                </a:extLst>
              </p:cNvPr>
              <p:cNvSpPr/>
              <p:nvPr/>
            </p:nvSpPr>
            <p:spPr>
              <a:xfrm>
                <a:off x="2528063"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7CA6D3-A20C-1B03-F3F1-8BCD0926D35E}"/>
                  </a:ext>
                </a:extLst>
              </p:cNvPr>
              <p:cNvSpPr/>
              <p:nvPr/>
            </p:nvSpPr>
            <p:spPr>
              <a:xfrm>
                <a:off x="2580042" y="1388603"/>
                <a:ext cx="72731" cy="81807"/>
              </a:xfrm>
              <a:custGeom>
                <a:avLst/>
                <a:gdLst>
                  <a:gd name="connsiteX0" fmla="*/ 0 w 72731"/>
                  <a:gd name="connsiteY0" fmla="*/ 41062 h 81807"/>
                  <a:gd name="connsiteX1" fmla="*/ 36366 w 72731"/>
                  <a:gd name="connsiteY1" fmla="*/ 0 h 81807"/>
                  <a:gd name="connsiteX2" fmla="*/ 72731 w 72731"/>
                  <a:gd name="connsiteY2" fmla="*/ 41062 h 81807"/>
                  <a:gd name="connsiteX3" fmla="*/ 36366 w 72731"/>
                  <a:gd name="connsiteY3" fmla="*/ 81807 h 81807"/>
                  <a:gd name="connsiteX4" fmla="*/ 0 w 72731"/>
                  <a:gd name="connsiteY4" fmla="*/ 41062 h 81807"/>
                  <a:gd name="connsiteX5" fmla="*/ 56865 w 72731"/>
                  <a:gd name="connsiteY5" fmla="*/ 41062 h 81807"/>
                  <a:gd name="connsiteX6" fmla="*/ 36429 w 72731"/>
                  <a:gd name="connsiteY6" fmla="*/ 13137 h 81807"/>
                  <a:gd name="connsiteX7" fmla="*/ 15993 w 72731"/>
                  <a:gd name="connsiteY7" fmla="*/ 41062 h 81807"/>
                  <a:gd name="connsiteX8" fmla="*/ 36429 w 72731"/>
                  <a:gd name="connsiteY8" fmla="*/ 68670 h 81807"/>
                  <a:gd name="connsiteX9" fmla="*/ 56865 w 72731"/>
                  <a:gd name="connsiteY9" fmla="*/ 41062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731" h="81807">
                    <a:moveTo>
                      <a:pt x="0" y="41062"/>
                    </a:moveTo>
                    <a:cubicBezTo>
                      <a:pt x="0" y="14597"/>
                      <a:pt x="14153" y="0"/>
                      <a:pt x="36366" y="0"/>
                    </a:cubicBezTo>
                    <a:cubicBezTo>
                      <a:pt x="58579" y="0"/>
                      <a:pt x="72731" y="15613"/>
                      <a:pt x="72731" y="41062"/>
                    </a:cubicBezTo>
                    <a:cubicBezTo>
                      <a:pt x="72731" y="66512"/>
                      <a:pt x="58579" y="81807"/>
                      <a:pt x="36366" y="81807"/>
                    </a:cubicBezTo>
                    <a:cubicBezTo>
                      <a:pt x="14153" y="81807"/>
                      <a:pt x="0" y="66448"/>
                      <a:pt x="0" y="41062"/>
                    </a:cubicBezTo>
                    <a:close/>
                    <a:moveTo>
                      <a:pt x="56865" y="41062"/>
                    </a:moveTo>
                    <a:cubicBezTo>
                      <a:pt x="56865" y="23228"/>
                      <a:pt x="49567" y="13137"/>
                      <a:pt x="36429" y="13137"/>
                    </a:cubicBezTo>
                    <a:cubicBezTo>
                      <a:pt x="23292" y="13137"/>
                      <a:pt x="15993" y="22911"/>
                      <a:pt x="15993" y="41062"/>
                    </a:cubicBezTo>
                    <a:cubicBezTo>
                      <a:pt x="15993" y="59213"/>
                      <a:pt x="23292" y="68670"/>
                      <a:pt x="36429" y="68670"/>
                    </a:cubicBezTo>
                    <a:cubicBezTo>
                      <a:pt x="49567" y="68670"/>
                      <a:pt x="56865" y="59023"/>
                      <a:pt x="56865" y="41062"/>
                    </a:cubicBezTo>
                    <a:close/>
                  </a:path>
                </a:pathLst>
              </a:custGeom>
              <a:grpFill/>
              <a:ln w="63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4CB9B7B-599F-873A-261B-E5A367E85FE1}"/>
                  </a:ext>
                </a:extLst>
              </p:cNvPr>
              <p:cNvSpPr/>
              <p:nvPr/>
            </p:nvSpPr>
            <p:spPr>
              <a:xfrm>
                <a:off x="2664705"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3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3"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DA566AC-A7D7-3222-F611-B1F6488A1252}"/>
                  </a:ext>
                </a:extLst>
              </p:cNvPr>
              <p:cNvSpPr/>
              <p:nvPr/>
            </p:nvSpPr>
            <p:spPr>
              <a:xfrm>
                <a:off x="2747337" y="1388667"/>
                <a:ext cx="72985" cy="81807"/>
              </a:xfrm>
              <a:custGeom>
                <a:avLst/>
                <a:gdLst>
                  <a:gd name="connsiteX0" fmla="*/ 37001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1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438 w 72985"/>
                  <a:gd name="connsiteY10" fmla="*/ 33256 h 81807"/>
                  <a:gd name="connsiteX11" fmla="*/ 56167 w 72985"/>
                  <a:gd name="connsiteY11" fmla="*/ 33256 h 81807"/>
                  <a:gd name="connsiteX12" fmla="*/ 36302 w 72985"/>
                  <a:gd name="connsiteY12" fmla="*/ 12947 h 81807"/>
                  <a:gd name="connsiteX13" fmla="*/ 16438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1"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9" y="59911"/>
                      <a:pt x="24244" y="68797"/>
                      <a:pt x="37001" y="68797"/>
                    </a:cubicBezTo>
                    <a:cubicBezTo>
                      <a:pt x="46965" y="68797"/>
                      <a:pt x="53946" y="64100"/>
                      <a:pt x="56611" y="54453"/>
                    </a:cubicBezTo>
                    <a:lnTo>
                      <a:pt x="72985" y="54453"/>
                    </a:lnTo>
                    <a:cubicBezTo>
                      <a:pt x="68733" y="72605"/>
                      <a:pt x="55279" y="81807"/>
                      <a:pt x="37064" y="81807"/>
                    </a:cubicBezTo>
                    <a:close/>
                    <a:moveTo>
                      <a:pt x="16438" y="33256"/>
                    </a:moveTo>
                    <a:lnTo>
                      <a:pt x="56167" y="33256"/>
                    </a:lnTo>
                    <a:cubicBezTo>
                      <a:pt x="54263" y="20119"/>
                      <a:pt x="47409" y="12947"/>
                      <a:pt x="36302" y="12947"/>
                    </a:cubicBezTo>
                    <a:cubicBezTo>
                      <a:pt x="25196" y="12947"/>
                      <a:pt x="18342" y="20119"/>
                      <a:pt x="16438" y="33256"/>
                    </a:cubicBezTo>
                    <a:close/>
                  </a:path>
                </a:pathLst>
              </a:custGeom>
              <a:grpFill/>
              <a:ln w="63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5E03329-668C-6D55-222F-DE1F82EDE928}"/>
                  </a:ext>
                </a:extLst>
              </p:cNvPr>
              <p:cNvSpPr/>
              <p:nvPr/>
            </p:nvSpPr>
            <p:spPr>
              <a:xfrm>
                <a:off x="2827050"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833D1CC-D6D5-1F63-9D27-80A0D9A0AF51}"/>
                  </a:ext>
                </a:extLst>
              </p:cNvPr>
              <p:cNvSpPr/>
              <p:nvPr/>
            </p:nvSpPr>
            <p:spPr>
              <a:xfrm>
                <a:off x="2882391" y="1363344"/>
                <a:ext cx="65433" cy="105225"/>
              </a:xfrm>
              <a:custGeom>
                <a:avLst/>
                <a:gdLst>
                  <a:gd name="connsiteX0" fmla="*/ 0 w 65433"/>
                  <a:gd name="connsiteY0" fmla="*/ 0 h 105225"/>
                  <a:gd name="connsiteX1" fmla="*/ 15613 w 65433"/>
                  <a:gd name="connsiteY1" fmla="*/ 0 h 105225"/>
                  <a:gd name="connsiteX2" fmla="*/ 15613 w 65433"/>
                  <a:gd name="connsiteY2" fmla="*/ 37699 h 105225"/>
                  <a:gd name="connsiteX3" fmla="*/ 39158 w 65433"/>
                  <a:gd name="connsiteY3" fmla="*/ 25259 h 105225"/>
                  <a:gd name="connsiteX4" fmla="*/ 65433 w 65433"/>
                  <a:gd name="connsiteY4" fmla="*/ 53184 h 105225"/>
                  <a:gd name="connsiteX5" fmla="*/ 65433 w 65433"/>
                  <a:gd name="connsiteY5" fmla="*/ 105226 h 105225"/>
                  <a:gd name="connsiteX6" fmla="*/ 49948 w 65433"/>
                  <a:gd name="connsiteY6" fmla="*/ 105226 h 105225"/>
                  <a:gd name="connsiteX7" fmla="*/ 49948 w 65433"/>
                  <a:gd name="connsiteY7" fmla="*/ 56421 h 105225"/>
                  <a:gd name="connsiteX8" fmla="*/ 34335 w 65433"/>
                  <a:gd name="connsiteY8" fmla="*/ 38270 h 105225"/>
                  <a:gd name="connsiteX9" fmla="*/ 15613 w 65433"/>
                  <a:gd name="connsiteY9" fmla="*/ 59467 h 105225"/>
                  <a:gd name="connsiteX10" fmla="*/ 15613 w 65433"/>
                  <a:gd name="connsiteY10" fmla="*/ 105226 h 105225"/>
                  <a:gd name="connsiteX11" fmla="*/ 0 w 65433"/>
                  <a:gd name="connsiteY11" fmla="*/ 105226 h 105225"/>
                  <a:gd name="connsiteX12" fmla="*/ 0 w 65433"/>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3"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8" y="105226"/>
                    </a:lnTo>
                    <a:lnTo>
                      <a:pt x="49948" y="56421"/>
                    </a:lnTo>
                    <a:cubicBezTo>
                      <a:pt x="49948"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9F3721A-3471-D6B7-53A8-D2BE6F58ACD5}"/>
                  </a:ext>
                </a:extLst>
              </p:cNvPr>
              <p:cNvSpPr/>
              <p:nvPr/>
            </p:nvSpPr>
            <p:spPr>
              <a:xfrm>
                <a:off x="2960518"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32DB60-E8B0-0725-BDFD-1A7481B6F1AF}"/>
                  </a:ext>
                </a:extLst>
              </p:cNvPr>
              <p:cNvSpPr/>
              <p:nvPr/>
            </p:nvSpPr>
            <p:spPr>
              <a:xfrm>
                <a:off x="3046069"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4907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16084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5107779"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4" name="Content Placeholder 2">
            <a:extLst>
              <a:ext uri="{FF2B5EF4-FFF2-40B4-BE49-F238E27FC236}">
                <a16:creationId xmlns:a16="http://schemas.microsoft.com/office/drawing/2014/main" id="{D9E234DB-A6E1-F5A0-386D-77985FD5DE7F}"/>
              </a:ext>
            </a:extLst>
          </p:cNvPr>
          <p:cNvSpPr>
            <a:spLocks noGrp="1"/>
          </p:cNvSpPr>
          <p:nvPr>
            <p:ph idx="14"/>
          </p:nvPr>
        </p:nvSpPr>
        <p:spPr>
          <a:xfrm>
            <a:off x="6425406" y="2097088"/>
            <a:ext cx="510778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134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mp; Image Squa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4746952"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474695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Picture Placeholder 8">
            <a:extLst>
              <a:ext uri="{FF2B5EF4-FFF2-40B4-BE49-F238E27FC236}">
                <a16:creationId xmlns:a16="http://schemas.microsoft.com/office/drawing/2014/main" id="{40FF79D0-BACA-C309-185E-D53E28A1CAD6}"/>
              </a:ext>
            </a:extLst>
          </p:cNvPr>
          <p:cNvSpPr>
            <a:spLocks noGrp="1"/>
          </p:cNvSpPr>
          <p:nvPr>
            <p:ph type="pic" sz="quarter" idx="14" hasCustomPrompt="1"/>
          </p:nvPr>
        </p:nvSpPr>
        <p:spPr>
          <a:xfrm>
            <a:off x="6061435" y="631825"/>
            <a:ext cx="5471753" cy="5407025"/>
          </a:xfrm>
          <a:prstGeom prst="roundRect">
            <a:avLst>
              <a:gd name="adj" fmla="val 3401"/>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76680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ext &amp; Image Squa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5616573"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Picture Placeholder 8">
            <a:extLst>
              <a:ext uri="{FF2B5EF4-FFF2-40B4-BE49-F238E27FC236}">
                <a16:creationId xmlns:a16="http://schemas.microsoft.com/office/drawing/2014/main" id="{40FF79D0-BACA-C309-185E-D53E28A1CAD6}"/>
              </a:ext>
            </a:extLst>
          </p:cNvPr>
          <p:cNvSpPr>
            <a:spLocks noGrp="1"/>
          </p:cNvSpPr>
          <p:nvPr>
            <p:ph type="pic" sz="quarter" idx="14" hasCustomPrompt="1"/>
          </p:nvPr>
        </p:nvSpPr>
        <p:spPr>
          <a:xfrm>
            <a:off x="6934200" y="631825"/>
            <a:ext cx="4598988" cy="5407025"/>
          </a:xfrm>
          <a:prstGeom prst="roundRect">
            <a:avLst>
              <a:gd name="adj" fmla="val 399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p:nvPr>
        </p:nvSpPr>
        <p:spPr>
          <a:xfrm>
            <a:off x="658813" y="2097088"/>
            <a:ext cx="5616575" cy="3941762"/>
          </a:xfrm>
        </p:spPr>
        <p:txBody>
          <a:bodyPr numCol="2" spcCol="27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375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mp;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E5CDA53-608F-53AA-89E1-26FC94FD2807}"/>
              </a:ext>
            </a:extLst>
          </p:cNvPr>
          <p:cNvSpPr>
            <a:spLocks noGrp="1"/>
          </p:cNvSpPr>
          <p:nvPr>
            <p:ph type="pic" sz="quarter" idx="14" hasCustomPrompt="1"/>
          </p:nvPr>
        </p:nvSpPr>
        <p:spPr>
          <a:xfrm>
            <a:off x="6192838" y="0"/>
            <a:ext cx="5999162" cy="6858000"/>
          </a:xfrm>
          <a:custGeom>
            <a:avLst/>
            <a:gdLst>
              <a:gd name="connsiteX0" fmla="*/ 2145411 w 5999162"/>
              <a:gd name="connsiteY0" fmla="*/ 0 h 6858000"/>
              <a:gd name="connsiteX1" fmla="*/ 5999162 w 5999162"/>
              <a:gd name="connsiteY1" fmla="*/ 0 h 6858000"/>
              <a:gd name="connsiteX2" fmla="*/ 5999162 w 5999162"/>
              <a:gd name="connsiteY2" fmla="*/ 6858000 h 6858000"/>
              <a:gd name="connsiteX3" fmla="*/ 98361 w 5999162"/>
              <a:gd name="connsiteY3" fmla="*/ 6858000 h 6858000"/>
              <a:gd name="connsiteX4" fmla="*/ 0 w 5999162"/>
              <a:gd name="connsiteY4" fmla="*/ 4649978 h 6858000"/>
              <a:gd name="connsiteX5" fmla="*/ 2145411 w 59991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9162" h="6858000">
                <a:moveTo>
                  <a:pt x="2145411" y="0"/>
                </a:moveTo>
                <a:lnTo>
                  <a:pt x="5999162" y="0"/>
                </a:lnTo>
                <a:lnTo>
                  <a:pt x="59991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4746952"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474695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13707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amp; Image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127C105-8D58-F12D-41AF-C66A0D97962B}"/>
              </a:ext>
            </a:extLst>
          </p:cNvPr>
          <p:cNvSpPr>
            <a:spLocks noGrp="1"/>
          </p:cNvSpPr>
          <p:nvPr>
            <p:ph type="pic" sz="quarter" idx="14" hasCustomPrompt="1"/>
          </p:nvPr>
        </p:nvSpPr>
        <p:spPr>
          <a:xfrm>
            <a:off x="6713538" y="0"/>
            <a:ext cx="5478462" cy="6858000"/>
          </a:xfrm>
          <a:custGeom>
            <a:avLst/>
            <a:gdLst>
              <a:gd name="connsiteX0" fmla="*/ 2145411 w 5478462"/>
              <a:gd name="connsiteY0" fmla="*/ 0 h 6858000"/>
              <a:gd name="connsiteX1" fmla="*/ 5478462 w 5478462"/>
              <a:gd name="connsiteY1" fmla="*/ 0 h 6858000"/>
              <a:gd name="connsiteX2" fmla="*/ 5478462 w 5478462"/>
              <a:gd name="connsiteY2" fmla="*/ 6858000 h 6858000"/>
              <a:gd name="connsiteX3" fmla="*/ 98361 w 5478462"/>
              <a:gd name="connsiteY3" fmla="*/ 6858000 h 6858000"/>
              <a:gd name="connsiteX4" fmla="*/ 0 w 5478462"/>
              <a:gd name="connsiteY4" fmla="*/ 4649978 h 6858000"/>
              <a:gd name="connsiteX5" fmla="*/ 2145411 w 54784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8462" h="6858000">
                <a:moveTo>
                  <a:pt x="2145411" y="0"/>
                </a:moveTo>
                <a:lnTo>
                  <a:pt x="5478462" y="0"/>
                </a:lnTo>
                <a:lnTo>
                  <a:pt x="54784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5616573"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p:nvPr>
        </p:nvSpPr>
        <p:spPr>
          <a:xfrm>
            <a:off x="658813" y="2097088"/>
            <a:ext cx="5616575" cy="3941762"/>
          </a:xfrm>
        </p:spPr>
        <p:txBody>
          <a:bodyPr numCol="2" spcCol="27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638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amp;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78BA51D-8F14-2E1D-9E0F-81B5E62E0AF0}"/>
              </a:ext>
            </a:extLst>
          </p:cNvPr>
          <p:cNvSpPr>
            <a:spLocks noGrp="1"/>
          </p:cNvSpPr>
          <p:nvPr>
            <p:ph type="pic" sz="quarter" idx="14" hasCustomPrompt="1"/>
          </p:nvPr>
        </p:nvSpPr>
        <p:spPr>
          <a:xfrm>
            <a:off x="0" y="0"/>
            <a:ext cx="6096000" cy="6858000"/>
          </a:xfrm>
          <a:solidFill>
            <a:schemeClr val="bg2"/>
          </a:solidFill>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754812" y="537869"/>
            <a:ext cx="4778374" cy="1306806"/>
          </a:xfrm>
        </p:spPr>
        <p:txBody>
          <a:bodyPr>
            <a:noAutofit/>
          </a:bodyPr>
          <a:lstStyle>
            <a:lvl1pPr>
              <a:lnSpc>
                <a:spcPct val="95000"/>
              </a:lnSpc>
              <a:spcBef>
                <a:spcPts val="0"/>
              </a:spcBef>
              <a:spcAft>
                <a:spcPts val="0"/>
              </a:spcAft>
              <a:defRPr sz="4400">
                <a:solidFill>
                  <a:schemeClr val="accent2"/>
                </a:solidFill>
                <a:latin typeface="+mj-lt"/>
              </a:defRPr>
            </a:lvl1pPr>
            <a:lvl2pPr>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754812" y="2097088"/>
            <a:ext cx="4778374"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3" name="Text Placeholder 12">
            <a:extLst>
              <a:ext uri="{FF2B5EF4-FFF2-40B4-BE49-F238E27FC236}">
                <a16:creationId xmlns:a16="http://schemas.microsoft.com/office/drawing/2014/main" id="{546FD0E2-E1D4-4ABA-9071-987BD05CF3E8}"/>
              </a:ext>
            </a:extLst>
          </p:cNvPr>
          <p:cNvSpPr>
            <a:spLocks noGrp="1"/>
          </p:cNvSpPr>
          <p:nvPr>
            <p:ph type="body" sz="quarter" idx="15" hasCustomPrompt="1"/>
          </p:nvPr>
        </p:nvSpPr>
        <p:spPr>
          <a:xfrm>
            <a:off x="0" y="6316161"/>
            <a:ext cx="944787" cy="169277"/>
          </a:xfrm>
          <a:solidFill>
            <a:schemeClr val="bg1"/>
          </a:solidFill>
        </p:spPr>
        <p:txBody>
          <a:bodyPr wrap="none" lIns="72000" rIns="108000" anchor="ctr">
            <a:spAutoFit/>
          </a:bodyPr>
          <a:lstStyle>
            <a:lvl1pPr>
              <a:spcBef>
                <a:spcPts val="0"/>
              </a:spcBef>
              <a:spcAft>
                <a:spcPts val="0"/>
              </a:spcAft>
              <a:defRPr sz="1100">
                <a:solidFill>
                  <a:schemeClr val="tx1"/>
                </a:solidFill>
                <a:latin typeface="+mn-lt"/>
              </a:defRPr>
            </a:lvl1pPr>
            <a:lvl2pPr>
              <a:spcBef>
                <a:spcPts val="0"/>
              </a:spcBef>
              <a:spcAft>
                <a:spcPts val="0"/>
              </a:spcAft>
              <a:defRPr sz="900">
                <a:solidFill>
                  <a:schemeClr val="accent2"/>
                </a:solidFill>
                <a:latin typeface="+mn-lt"/>
              </a:defRPr>
            </a:lvl2pPr>
            <a:lvl3pPr>
              <a:spcBef>
                <a:spcPts val="0"/>
              </a:spcBef>
              <a:spcAft>
                <a:spcPts val="0"/>
              </a:spcAft>
              <a:defRPr sz="900">
                <a:solidFill>
                  <a:schemeClr val="accent2"/>
                </a:solidFill>
                <a:latin typeface="+mn-lt"/>
              </a:defRPr>
            </a:lvl3pPr>
            <a:lvl4pPr>
              <a:spcBef>
                <a:spcPts val="0"/>
              </a:spcBef>
              <a:spcAft>
                <a:spcPts val="0"/>
              </a:spcAft>
              <a:defRPr sz="900">
                <a:solidFill>
                  <a:schemeClr val="accent2"/>
                </a:solidFill>
                <a:latin typeface="+mn-lt"/>
              </a:defRPr>
            </a:lvl4pPr>
            <a:lvl5pPr>
              <a:spcBef>
                <a:spcPts val="0"/>
              </a:spcBef>
              <a:spcAft>
                <a:spcPts val="0"/>
              </a:spcAft>
              <a:defRPr sz="900">
                <a:solidFill>
                  <a:schemeClr val="accent2"/>
                </a:solidFill>
                <a:latin typeface="+mn-lt"/>
              </a:defRPr>
            </a:lvl5pPr>
          </a:lstStyle>
          <a:p>
            <a:pPr lvl="0"/>
            <a:r>
              <a:rPr lang="en-US"/>
              <a:t>Photo credit</a:t>
            </a:r>
          </a:p>
        </p:txBody>
      </p:sp>
    </p:spTree>
    <p:extLst>
      <p:ext uri="{BB962C8B-B14F-4D97-AF65-F5344CB8AC3E}">
        <p14:creationId xmlns:p14="http://schemas.microsoft.com/office/powerpoint/2010/main" val="14448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Icons &amp;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3" cy="1306806"/>
          </a:xfrm>
        </p:spPr>
        <p:txBody>
          <a:bodyPr>
            <a:noAutofit/>
          </a:bodyPr>
          <a:lstStyle>
            <a:lvl1pPr algn="l">
              <a:lnSpc>
                <a:spcPct val="95000"/>
              </a:lnSpc>
              <a:spcBef>
                <a:spcPts val="0"/>
              </a:spcBef>
              <a:spcAft>
                <a:spcPts val="0"/>
              </a:spcAft>
              <a:defRPr sz="4400">
                <a:solidFill>
                  <a:schemeClr val="accent2"/>
                </a:solidFill>
                <a:latin typeface="+mj-lt"/>
              </a:defRPr>
            </a:lvl1pPr>
            <a:lvl2pPr algn="l">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7E72D4E7-E998-E702-F6BC-55A3C80C5E7E}"/>
              </a:ext>
            </a:extLst>
          </p:cNvPr>
          <p:cNvSpPr>
            <a:spLocks noGrp="1"/>
          </p:cNvSpPr>
          <p:nvPr>
            <p:ph type="body" sz="quarter" idx="14" hasCustomPrompt="1"/>
          </p:nvPr>
        </p:nvSpPr>
        <p:spPr>
          <a:xfrm>
            <a:off x="658813"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Picture Placeholder 23">
            <a:extLst>
              <a:ext uri="{FF2B5EF4-FFF2-40B4-BE49-F238E27FC236}">
                <a16:creationId xmlns:a16="http://schemas.microsoft.com/office/drawing/2014/main" id="{B2C38599-117E-9E63-BA69-312E5E46968A}"/>
              </a:ext>
            </a:extLst>
          </p:cNvPr>
          <p:cNvSpPr>
            <a:spLocks noGrp="1"/>
          </p:cNvSpPr>
          <p:nvPr>
            <p:ph type="pic" sz="quarter" idx="18" hasCustomPrompt="1"/>
          </p:nvPr>
        </p:nvSpPr>
        <p:spPr>
          <a:xfrm>
            <a:off x="658814" y="2592387"/>
            <a:ext cx="1295400" cy="1295400"/>
          </a:xfrm>
        </p:spPr>
        <p:txBody>
          <a:bodyPr anchor="ctr">
            <a:normAutofit/>
          </a:bodyPr>
          <a:lstStyle>
            <a:lvl1pPr algn="ctr">
              <a:defRPr sz="1400"/>
            </a:lvl1pPr>
          </a:lstStyle>
          <a:p>
            <a:r>
              <a:rPr lang="en-GB"/>
              <a:t>Add icon here</a:t>
            </a:r>
          </a:p>
        </p:txBody>
      </p:sp>
      <p:sp>
        <p:nvSpPr>
          <p:cNvPr id="16" name="Picture Placeholder 23">
            <a:extLst>
              <a:ext uri="{FF2B5EF4-FFF2-40B4-BE49-F238E27FC236}">
                <a16:creationId xmlns:a16="http://schemas.microsoft.com/office/drawing/2014/main" id="{12D3B241-1FC4-A64D-4F26-4FA39D4D94E1}"/>
              </a:ext>
            </a:extLst>
          </p:cNvPr>
          <p:cNvSpPr>
            <a:spLocks noGrp="1"/>
          </p:cNvSpPr>
          <p:nvPr>
            <p:ph type="pic" sz="quarter" idx="22" hasCustomPrompt="1"/>
          </p:nvPr>
        </p:nvSpPr>
        <p:spPr>
          <a:xfrm>
            <a:off x="4503209" y="2592387"/>
            <a:ext cx="1295400" cy="1295400"/>
          </a:xfrm>
        </p:spPr>
        <p:txBody>
          <a:bodyPr anchor="ctr">
            <a:normAutofit/>
          </a:bodyPr>
          <a:lstStyle>
            <a:lvl1pPr algn="ctr">
              <a:defRPr sz="1400"/>
            </a:lvl1pPr>
          </a:lstStyle>
          <a:p>
            <a:r>
              <a:rPr lang="en-GB"/>
              <a:t>Add icon here</a:t>
            </a:r>
          </a:p>
        </p:txBody>
      </p:sp>
      <p:sp>
        <p:nvSpPr>
          <p:cNvPr id="17" name="Picture Placeholder 23">
            <a:extLst>
              <a:ext uri="{FF2B5EF4-FFF2-40B4-BE49-F238E27FC236}">
                <a16:creationId xmlns:a16="http://schemas.microsoft.com/office/drawing/2014/main" id="{6872CFD7-08F6-6E27-958B-9191E6AA3B5E}"/>
              </a:ext>
            </a:extLst>
          </p:cNvPr>
          <p:cNvSpPr>
            <a:spLocks noGrp="1"/>
          </p:cNvSpPr>
          <p:nvPr>
            <p:ph type="pic" sz="quarter" idx="23" hasCustomPrompt="1"/>
          </p:nvPr>
        </p:nvSpPr>
        <p:spPr>
          <a:xfrm>
            <a:off x="8345949" y="2592387"/>
            <a:ext cx="1295400" cy="1295400"/>
          </a:xfrm>
        </p:spPr>
        <p:txBody>
          <a:bodyPr anchor="ctr">
            <a:normAutofit/>
          </a:bodyPr>
          <a:lstStyle>
            <a:lvl1pPr algn="ctr">
              <a:defRPr sz="1400"/>
            </a:lvl1pPr>
          </a:lstStyle>
          <a:p>
            <a:r>
              <a:rPr lang="en-GB"/>
              <a:t>Add icon here</a:t>
            </a:r>
          </a:p>
        </p:txBody>
      </p:sp>
      <p:sp>
        <p:nvSpPr>
          <p:cNvPr id="2" name="Text Placeholder 10">
            <a:extLst>
              <a:ext uri="{FF2B5EF4-FFF2-40B4-BE49-F238E27FC236}">
                <a16:creationId xmlns:a16="http://schemas.microsoft.com/office/drawing/2014/main" id="{B68B9814-B1AE-F58C-1AB2-58B351F3CA31}"/>
              </a:ext>
            </a:extLst>
          </p:cNvPr>
          <p:cNvSpPr>
            <a:spLocks noGrp="1"/>
          </p:cNvSpPr>
          <p:nvPr>
            <p:ph type="body" sz="quarter" idx="24" hasCustomPrompt="1"/>
          </p:nvPr>
        </p:nvSpPr>
        <p:spPr>
          <a:xfrm>
            <a:off x="8345949"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3" name="Text Placeholder 10">
            <a:extLst>
              <a:ext uri="{FF2B5EF4-FFF2-40B4-BE49-F238E27FC236}">
                <a16:creationId xmlns:a16="http://schemas.microsoft.com/office/drawing/2014/main" id="{D15A242F-08BB-7DAD-EC39-89A9E76DF20E}"/>
              </a:ext>
            </a:extLst>
          </p:cNvPr>
          <p:cNvSpPr>
            <a:spLocks noGrp="1"/>
          </p:cNvSpPr>
          <p:nvPr>
            <p:ph type="body" sz="quarter" idx="25" hasCustomPrompt="1"/>
          </p:nvPr>
        </p:nvSpPr>
        <p:spPr>
          <a:xfrm>
            <a:off x="4503209"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75744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cons &amp; Stats (green)">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95400" cy="1295400"/>
          </a:xfrm>
        </p:spPr>
        <p:txBody>
          <a:bodyPr anchor="ctr">
            <a:normAutofit/>
          </a:bodyPr>
          <a:lstStyle>
            <a:lvl1pPr algn="ctr">
              <a:defRPr sz="1400"/>
            </a:lvl1pPr>
          </a:lstStyle>
          <a:p>
            <a:r>
              <a:rPr lang="en-GB"/>
              <a:t>Add icon here</a:t>
            </a:r>
          </a:p>
        </p:txBody>
      </p:sp>
      <p:sp>
        <p:nvSpPr>
          <p:cNvPr id="7" name="Picture Placeholder 23">
            <a:extLst>
              <a:ext uri="{FF2B5EF4-FFF2-40B4-BE49-F238E27FC236}">
                <a16:creationId xmlns:a16="http://schemas.microsoft.com/office/drawing/2014/main" id="{30982FC8-4A1A-8EC1-8E5A-258FB55F53A5}"/>
              </a:ext>
            </a:extLst>
          </p:cNvPr>
          <p:cNvSpPr>
            <a:spLocks noGrp="1"/>
          </p:cNvSpPr>
          <p:nvPr>
            <p:ph type="pic" sz="quarter" idx="21" hasCustomPrompt="1"/>
          </p:nvPr>
        </p:nvSpPr>
        <p:spPr>
          <a:xfrm>
            <a:off x="4503001" y="3213100"/>
            <a:ext cx="1295400" cy="1295400"/>
          </a:xfrm>
        </p:spPr>
        <p:txBody>
          <a:bodyPr anchor="ctr">
            <a:normAutofit/>
          </a:bodyPr>
          <a:lstStyle>
            <a:lvl1pPr algn="ctr">
              <a:defRPr sz="1400"/>
            </a:lvl1pPr>
          </a:lstStyle>
          <a:p>
            <a:r>
              <a:rPr lang="en-GB"/>
              <a:t>Add icon here</a:t>
            </a:r>
          </a:p>
        </p:txBody>
      </p:sp>
      <p:sp>
        <p:nvSpPr>
          <p:cNvPr id="9" name="Picture Placeholder 23">
            <a:extLst>
              <a:ext uri="{FF2B5EF4-FFF2-40B4-BE49-F238E27FC236}">
                <a16:creationId xmlns:a16="http://schemas.microsoft.com/office/drawing/2014/main" id="{313EFDC7-97D2-07C5-1940-E9F58E4F8E91}"/>
              </a:ext>
            </a:extLst>
          </p:cNvPr>
          <p:cNvSpPr>
            <a:spLocks noGrp="1"/>
          </p:cNvSpPr>
          <p:nvPr>
            <p:ph type="pic" sz="quarter" idx="22" hasCustomPrompt="1"/>
          </p:nvPr>
        </p:nvSpPr>
        <p:spPr>
          <a:xfrm>
            <a:off x="8347188" y="3213100"/>
            <a:ext cx="1295400" cy="1295400"/>
          </a:xfrm>
        </p:spPr>
        <p:txBody>
          <a:bodyPr anchor="ctr">
            <a:normAutofit/>
          </a:bodyPr>
          <a:lstStyle>
            <a:lvl1pPr algn="ctr">
              <a:defRPr sz="1400"/>
            </a:lvl1pPr>
          </a:lstStyle>
          <a:p>
            <a:r>
              <a:rPr lang="en-GB"/>
              <a:t>Add icon here</a:t>
            </a:r>
          </a:p>
        </p:txBody>
      </p:sp>
      <p:sp>
        <p:nvSpPr>
          <p:cNvPr id="12" name="Text Placeholder 10">
            <a:extLst>
              <a:ext uri="{FF2B5EF4-FFF2-40B4-BE49-F238E27FC236}">
                <a16:creationId xmlns:a16="http://schemas.microsoft.com/office/drawing/2014/main" id="{5D5E97D9-1C80-CF88-6A69-6167A04A459F}"/>
              </a:ext>
            </a:extLst>
          </p:cNvPr>
          <p:cNvSpPr>
            <a:spLocks noGrp="1"/>
          </p:cNvSpPr>
          <p:nvPr>
            <p:ph type="body" sz="quarter" idx="23" hasCustomPrompt="1"/>
          </p:nvPr>
        </p:nvSpPr>
        <p:spPr>
          <a:xfrm>
            <a:off x="658813"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3" name="Text Placeholder 10">
            <a:extLst>
              <a:ext uri="{FF2B5EF4-FFF2-40B4-BE49-F238E27FC236}">
                <a16:creationId xmlns:a16="http://schemas.microsoft.com/office/drawing/2014/main" id="{5D145F32-3C53-A8A5-ACB0-0DA46AC95B07}"/>
              </a:ext>
            </a:extLst>
          </p:cNvPr>
          <p:cNvSpPr>
            <a:spLocks noGrp="1"/>
          </p:cNvSpPr>
          <p:nvPr>
            <p:ph type="body" sz="quarter" idx="24" hasCustomPrompt="1"/>
          </p:nvPr>
        </p:nvSpPr>
        <p:spPr>
          <a:xfrm>
            <a:off x="8347188"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4BDD5C4-8F37-7AE7-1D5B-700948E1C1EF}"/>
              </a:ext>
            </a:extLst>
          </p:cNvPr>
          <p:cNvSpPr>
            <a:spLocks noGrp="1"/>
          </p:cNvSpPr>
          <p:nvPr>
            <p:ph type="body" sz="quarter" idx="25" hasCustomPrompt="1"/>
          </p:nvPr>
        </p:nvSpPr>
        <p:spPr>
          <a:xfrm>
            <a:off x="4503001"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280987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cons &amp;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23">
            <a:extLst>
              <a:ext uri="{FF2B5EF4-FFF2-40B4-BE49-F238E27FC236}">
                <a16:creationId xmlns:a16="http://schemas.microsoft.com/office/drawing/2014/main" id="{034FA73B-1539-273A-B4C5-D0A4B27A36E6}"/>
              </a:ext>
            </a:extLst>
          </p:cNvPr>
          <p:cNvSpPr>
            <a:spLocks noGrp="1"/>
          </p:cNvSpPr>
          <p:nvPr>
            <p:ph type="pic" sz="quarter" idx="18" hasCustomPrompt="1"/>
          </p:nvPr>
        </p:nvSpPr>
        <p:spPr>
          <a:xfrm>
            <a:off x="658813" y="2097088"/>
            <a:ext cx="1093787" cy="1093787"/>
          </a:xfrm>
        </p:spPr>
        <p:txBody>
          <a:bodyPr anchor="ctr">
            <a:normAutofit/>
          </a:bodyPr>
          <a:lstStyle>
            <a:lvl1pPr algn="ctr">
              <a:defRPr sz="1400"/>
            </a:lvl1pPr>
          </a:lstStyle>
          <a:p>
            <a:r>
              <a:rPr lang="en-GB"/>
              <a:t>Add icon here</a:t>
            </a:r>
          </a:p>
        </p:txBody>
      </p:sp>
      <p:sp>
        <p:nvSpPr>
          <p:cNvPr id="13" name="Picture Placeholder 23">
            <a:extLst>
              <a:ext uri="{FF2B5EF4-FFF2-40B4-BE49-F238E27FC236}">
                <a16:creationId xmlns:a16="http://schemas.microsoft.com/office/drawing/2014/main" id="{0845C59B-528E-5538-8213-46578322D8C4}"/>
              </a:ext>
            </a:extLst>
          </p:cNvPr>
          <p:cNvSpPr>
            <a:spLocks noGrp="1"/>
          </p:cNvSpPr>
          <p:nvPr>
            <p:ph type="pic" sz="quarter" idx="19" hasCustomPrompt="1"/>
          </p:nvPr>
        </p:nvSpPr>
        <p:spPr>
          <a:xfrm>
            <a:off x="4503506" y="2097088"/>
            <a:ext cx="1093787" cy="1093787"/>
          </a:xfrm>
        </p:spPr>
        <p:txBody>
          <a:bodyPr anchor="ctr">
            <a:normAutofit/>
          </a:bodyPr>
          <a:lstStyle>
            <a:lvl1pPr algn="ctr">
              <a:defRPr sz="1400"/>
            </a:lvl1pPr>
          </a:lstStyle>
          <a:p>
            <a:r>
              <a:rPr lang="en-GB"/>
              <a:t>Add icon here</a:t>
            </a:r>
          </a:p>
        </p:txBody>
      </p:sp>
      <p:sp>
        <p:nvSpPr>
          <p:cNvPr id="14" name="Picture Placeholder 23">
            <a:extLst>
              <a:ext uri="{FF2B5EF4-FFF2-40B4-BE49-F238E27FC236}">
                <a16:creationId xmlns:a16="http://schemas.microsoft.com/office/drawing/2014/main" id="{E006AF1B-7C6A-4E48-D569-DEE7DD0EF263}"/>
              </a:ext>
            </a:extLst>
          </p:cNvPr>
          <p:cNvSpPr>
            <a:spLocks noGrp="1"/>
          </p:cNvSpPr>
          <p:nvPr>
            <p:ph type="pic" sz="quarter" idx="20" hasCustomPrompt="1"/>
          </p:nvPr>
        </p:nvSpPr>
        <p:spPr>
          <a:xfrm>
            <a:off x="8348198" y="2097088"/>
            <a:ext cx="1093787" cy="1093787"/>
          </a:xfrm>
        </p:spPr>
        <p:txBody>
          <a:bodyPr anchor="ctr">
            <a:normAutofit/>
          </a:bodyPr>
          <a:lstStyle>
            <a:lvl1pPr algn="ctr">
              <a:defRPr sz="1400"/>
            </a:lvl1pPr>
          </a:lstStyle>
          <a:p>
            <a:r>
              <a:rPr lang="en-GB"/>
              <a:t>Add icon here</a:t>
            </a:r>
          </a:p>
        </p:txBody>
      </p:sp>
      <p:sp>
        <p:nvSpPr>
          <p:cNvPr id="19" name="Text Placeholder 10">
            <a:extLst>
              <a:ext uri="{FF2B5EF4-FFF2-40B4-BE49-F238E27FC236}">
                <a16:creationId xmlns:a16="http://schemas.microsoft.com/office/drawing/2014/main" id="{A040B861-68B0-B5BD-74B5-1B7F35BB5CF2}"/>
              </a:ext>
            </a:extLst>
          </p:cNvPr>
          <p:cNvSpPr>
            <a:spLocks noGrp="1"/>
          </p:cNvSpPr>
          <p:nvPr>
            <p:ph type="body" sz="quarter" idx="21"/>
          </p:nvPr>
        </p:nvSpPr>
        <p:spPr>
          <a:xfrm>
            <a:off x="4503506"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0">
            <a:extLst>
              <a:ext uri="{FF2B5EF4-FFF2-40B4-BE49-F238E27FC236}">
                <a16:creationId xmlns:a16="http://schemas.microsoft.com/office/drawing/2014/main" id="{7FC610F1-9450-478D-24D8-35227E0AE1A9}"/>
              </a:ext>
            </a:extLst>
          </p:cNvPr>
          <p:cNvSpPr>
            <a:spLocks noGrp="1"/>
          </p:cNvSpPr>
          <p:nvPr>
            <p:ph type="body" sz="quarter" idx="22"/>
          </p:nvPr>
        </p:nvSpPr>
        <p:spPr>
          <a:xfrm>
            <a:off x="8348198"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4727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9CD6F25-7379-525C-B53A-C4F93AD83FBD}"/>
              </a:ext>
            </a:extLst>
          </p:cNvPr>
          <p:cNvSpPr>
            <a:spLocks noGrp="1"/>
          </p:cNvSpPr>
          <p:nvPr>
            <p:ph type="pic" sz="quarter" idx="10" hasCustomPrompt="1"/>
          </p:nvPr>
        </p:nvSpPr>
        <p:spPr>
          <a:xfrm>
            <a:off x="5969000" y="0"/>
            <a:ext cx="6223000" cy="6858000"/>
          </a:xfrm>
          <a:custGeom>
            <a:avLst/>
            <a:gdLst>
              <a:gd name="connsiteX0" fmla="*/ 884936 w 6223000"/>
              <a:gd name="connsiteY0" fmla="*/ 0 h 6858000"/>
              <a:gd name="connsiteX1" fmla="*/ 6223000 w 6223000"/>
              <a:gd name="connsiteY1" fmla="*/ 0 h 6858000"/>
              <a:gd name="connsiteX2" fmla="*/ 6223000 w 6223000"/>
              <a:gd name="connsiteY2" fmla="*/ 6858000 h 6858000"/>
              <a:gd name="connsiteX3" fmla="*/ 721297 w 6223000"/>
              <a:gd name="connsiteY3" fmla="*/ 6858000 h 6858000"/>
              <a:gd name="connsiteX4" fmla="*/ 0 w 6223000"/>
              <a:gd name="connsiteY4" fmla="*/ 3552127 h 6858000"/>
              <a:gd name="connsiteX5" fmla="*/ 884936 w 6223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23000" h="6858000">
                <a:moveTo>
                  <a:pt x="884936" y="0"/>
                </a:moveTo>
                <a:lnTo>
                  <a:pt x="6223000" y="0"/>
                </a:lnTo>
                <a:lnTo>
                  <a:pt x="6223000" y="6858000"/>
                </a:ln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972FEADB-E88B-F729-17EE-879C9E744607}"/>
              </a:ext>
            </a:extLst>
          </p:cNvPr>
          <p:cNvSpPr>
            <a:spLocks noGrp="1"/>
          </p:cNvSpPr>
          <p:nvPr>
            <p:ph type="ctrTitle" hasCustomPrompt="1"/>
          </p:nvPr>
        </p:nvSpPr>
        <p:spPr>
          <a:xfrm>
            <a:off x="658814" y="2090056"/>
            <a:ext cx="4680000" cy="3948793"/>
          </a:xfrm>
        </p:spPr>
        <p:txBody>
          <a:bodyPr anchor="ctr"/>
          <a:lstStyle>
            <a:lvl1pPr algn="l">
              <a:lnSpc>
                <a:spcPct val="100000"/>
              </a:lnSpc>
              <a:defRPr sz="6000">
                <a:solidFill>
                  <a:schemeClr val="tx1"/>
                </a:solidFill>
              </a:defRPr>
            </a:lvl1pPr>
          </a:lstStyle>
          <a:p>
            <a:r>
              <a:rPr lang="en-GB"/>
              <a:t>Presentation title can span up to four lines</a:t>
            </a:r>
          </a:p>
        </p:txBody>
      </p:sp>
      <p:grpSp>
        <p:nvGrpSpPr>
          <p:cNvPr id="6" name="Group 5">
            <a:extLst>
              <a:ext uri="{FF2B5EF4-FFF2-40B4-BE49-F238E27FC236}">
                <a16:creationId xmlns:a16="http://schemas.microsoft.com/office/drawing/2014/main" id="{ED8DD9DC-DC9A-EDFE-CAC2-D9FF946B58C1}"/>
              </a:ext>
            </a:extLst>
          </p:cNvPr>
          <p:cNvGrpSpPr/>
          <p:nvPr userDrawn="1"/>
        </p:nvGrpSpPr>
        <p:grpSpPr>
          <a:xfrm>
            <a:off x="658814" y="869329"/>
            <a:ext cx="2437139" cy="633384"/>
            <a:chOff x="658814" y="869329"/>
            <a:chExt cx="2437139" cy="633384"/>
          </a:xfrm>
        </p:grpSpPr>
        <p:grpSp>
          <p:nvGrpSpPr>
            <p:cNvPr id="24" name="Graphic 20">
              <a:extLst>
                <a:ext uri="{FF2B5EF4-FFF2-40B4-BE49-F238E27FC236}">
                  <a16:creationId xmlns:a16="http://schemas.microsoft.com/office/drawing/2014/main" id="{7ACEAD1F-DB15-D4B8-9BA1-75C7A0ACDFA2}"/>
                </a:ext>
              </a:extLst>
            </p:cNvPr>
            <p:cNvGrpSpPr/>
            <p:nvPr/>
          </p:nvGrpSpPr>
          <p:grpSpPr>
            <a:xfrm>
              <a:off x="658814" y="869329"/>
              <a:ext cx="701674" cy="605143"/>
              <a:chOff x="658814" y="869329"/>
              <a:chExt cx="701674" cy="605143"/>
            </a:xfrm>
            <a:solidFill>
              <a:schemeClr val="accent2"/>
            </a:solidFill>
          </p:grpSpPr>
          <p:sp>
            <p:nvSpPr>
              <p:cNvPr id="25" name="Freeform: Shape 24">
                <a:extLst>
                  <a:ext uri="{FF2B5EF4-FFF2-40B4-BE49-F238E27FC236}">
                    <a16:creationId xmlns:a16="http://schemas.microsoft.com/office/drawing/2014/main" id="{3224CF54-888F-73A3-269C-144B150D0CEC}"/>
                  </a:ext>
                </a:extLst>
              </p:cNvPr>
              <p:cNvSpPr/>
              <p:nvPr/>
            </p:nvSpPr>
            <p:spPr>
              <a:xfrm>
                <a:off x="658814" y="869329"/>
                <a:ext cx="484686" cy="605143"/>
              </a:xfrm>
              <a:custGeom>
                <a:avLst/>
                <a:gdLst>
                  <a:gd name="connsiteX0" fmla="*/ 484623 w 484686"/>
                  <a:gd name="connsiteY0" fmla="*/ 371591 h 605143"/>
                  <a:gd name="connsiteX1" fmla="*/ 227714 w 484686"/>
                  <a:gd name="connsiteY1" fmla="*/ 605144 h 605143"/>
                  <a:gd name="connsiteX2" fmla="*/ 0 w 484686"/>
                  <a:gd name="connsiteY2" fmla="*/ 349949 h 605143"/>
                  <a:gd name="connsiteX3" fmla="*/ 83521 w 484686"/>
                  <a:gd name="connsiteY3" fmla="*/ 27988 h 605143"/>
                  <a:gd name="connsiteX4" fmla="*/ 136324 w 484686"/>
                  <a:gd name="connsiteY4" fmla="*/ 0 h 605143"/>
                  <a:gd name="connsiteX5" fmla="*/ 180115 w 484686"/>
                  <a:gd name="connsiteY5" fmla="*/ 48995 h 605143"/>
                  <a:gd name="connsiteX6" fmla="*/ 166914 w 484686"/>
                  <a:gd name="connsiteY6" fmla="*/ 169262 h 605143"/>
                  <a:gd name="connsiteX7" fmla="*/ 149144 w 484686"/>
                  <a:gd name="connsiteY7" fmla="*/ 345824 h 605143"/>
                  <a:gd name="connsiteX8" fmla="*/ 238948 w 484686"/>
                  <a:gd name="connsiteY8" fmla="*/ 467170 h 605143"/>
                  <a:gd name="connsiteX9" fmla="*/ 373431 w 484686"/>
                  <a:gd name="connsiteY9" fmla="*/ 334019 h 605143"/>
                  <a:gd name="connsiteX10" fmla="*/ 415509 w 484686"/>
                  <a:gd name="connsiteY10" fmla="*/ 297336 h 605143"/>
                  <a:gd name="connsiteX11" fmla="*/ 484686 w 484686"/>
                  <a:gd name="connsiteY11" fmla="*/ 371527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23" y="371591"/>
                    </a:moveTo>
                    <a:cubicBezTo>
                      <a:pt x="484623" y="483924"/>
                      <a:pt x="386378" y="605144"/>
                      <a:pt x="227714" y="605144"/>
                    </a:cubicBezTo>
                    <a:cubicBezTo>
                      <a:pt x="85171" y="605144"/>
                      <a:pt x="0" y="509755"/>
                      <a:pt x="0" y="349949"/>
                    </a:cubicBezTo>
                    <a:cubicBezTo>
                      <a:pt x="0" y="231078"/>
                      <a:pt x="39031" y="80601"/>
                      <a:pt x="83521" y="27988"/>
                    </a:cubicBezTo>
                    <a:cubicBezTo>
                      <a:pt x="99450" y="9139"/>
                      <a:pt x="116713" y="0"/>
                      <a:pt x="136324" y="0"/>
                    </a:cubicBezTo>
                    <a:cubicBezTo>
                      <a:pt x="165391" y="0"/>
                      <a:pt x="180115" y="16501"/>
                      <a:pt x="180115" y="48995"/>
                    </a:cubicBezTo>
                    <a:cubicBezTo>
                      <a:pt x="180115" y="78951"/>
                      <a:pt x="173705" y="122869"/>
                      <a:pt x="166914" y="169262"/>
                    </a:cubicBezTo>
                    <a:cubicBezTo>
                      <a:pt x="158600" y="226381"/>
                      <a:pt x="149144" y="291053"/>
                      <a:pt x="149144" y="345824"/>
                    </a:cubicBezTo>
                    <a:cubicBezTo>
                      <a:pt x="149144" y="422998"/>
                      <a:pt x="181892" y="467170"/>
                      <a:pt x="238948" y="467170"/>
                    </a:cubicBezTo>
                    <a:cubicBezTo>
                      <a:pt x="292640" y="467170"/>
                      <a:pt x="329069" y="431058"/>
                      <a:pt x="373431" y="334019"/>
                    </a:cubicBezTo>
                    <a:cubicBezTo>
                      <a:pt x="385617" y="307300"/>
                      <a:pt x="397040" y="297336"/>
                      <a:pt x="415509" y="297336"/>
                    </a:cubicBezTo>
                    <a:cubicBezTo>
                      <a:pt x="456254" y="297336"/>
                      <a:pt x="484686" y="327799"/>
                      <a:pt x="484686" y="371527"/>
                    </a:cubicBezTo>
                    <a:close/>
                  </a:path>
                </a:pathLst>
              </a:custGeom>
              <a:grpFill/>
              <a:ln w="63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58D2A6-4010-1632-7404-9CBA8C039B01}"/>
                  </a:ext>
                </a:extLst>
              </p:cNvPr>
              <p:cNvSpPr/>
              <p:nvPr/>
            </p:nvSpPr>
            <p:spPr>
              <a:xfrm>
                <a:off x="875802" y="869329"/>
                <a:ext cx="484686" cy="605143"/>
              </a:xfrm>
              <a:custGeom>
                <a:avLst/>
                <a:gdLst>
                  <a:gd name="connsiteX0" fmla="*/ 484686 w 484686"/>
                  <a:gd name="connsiteY0" fmla="*/ 255195 h 605143"/>
                  <a:gd name="connsiteX1" fmla="*/ 401166 w 484686"/>
                  <a:gd name="connsiteY1" fmla="*/ 577155 h 605143"/>
                  <a:gd name="connsiteX2" fmla="*/ 348362 w 484686"/>
                  <a:gd name="connsiteY2" fmla="*/ 605144 h 605143"/>
                  <a:gd name="connsiteX3" fmla="*/ 304635 w 484686"/>
                  <a:gd name="connsiteY3" fmla="*/ 556148 h 605143"/>
                  <a:gd name="connsiteX4" fmla="*/ 317772 w 484686"/>
                  <a:gd name="connsiteY4" fmla="*/ 435881 h 605143"/>
                  <a:gd name="connsiteX5" fmla="*/ 335542 w 484686"/>
                  <a:gd name="connsiteY5" fmla="*/ 259320 h 605143"/>
                  <a:gd name="connsiteX6" fmla="*/ 245739 w 484686"/>
                  <a:gd name="connsiteY6" fmla="*/ 137911 h 605143"/>
                  <a:gd name="connsiteX7" fmla="*/ 111255 w 484686"/>
                  <a:gd name="connsiteY7" fmla="*/ 271125 h 605143"/>
                  <a:gd name="connsiteX8" fmla="*/ 69177 w 484686"/>
                  <a:gd name="connsiteY8" fmla="*/ 307808 h 605143"/>
                  <a:gd name="connsiteX9" fmla="*/ 0 w 484686"/>
                  <a:gd name="connsiteY9" fmla="*/ 233617 h 605143"/>
                  <a:gd name="connsiteX10" fmla="*/ 256908 w 484686"/>
                  <a:gd name="connsiteY10" fmla="*/ 0 h 605143"/>
                  <a:gd name="connsiteX11" fmla="*/ 484686 w 484686"/>
                  <a:gd name="connsiteY11" fmla="*/ 255195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86" y="255195"/>
                    </a:moveTo>
                    <a:cubicBezTo>
                      <a:pt x="484686" y="374066"/>
                      <a:pt x="445655" y="524542"/>
                      <a:pt x="401166" y="577155"/>
                    </a:cubicBezTo>
                    <a:cubicBezTo>
                      <a:pt x="385236" y="596005"/>
                      <a:pt x="367973" y="605144"/>
                      <a:pt x="348362" y="605144"/>
                    </a:cubicBezTo>
                    <a:cubicBezTo>
                      <a:pt x="319359" y="605144"/>
                      <a:pt x="304635" y="588643"/>
                      <a:pt x="304635" y="556148"/>
                    </a:cubicBezTo>
                    <a:cubicBezTo>
                      <a:pt x="304635" y="526193"/>
                      <a:pt x="310981" y="482465"/>
                      <a:pt x="317772" y="435881"/>
                    </a:cubicBezTo>
                    <a:cubicBezTo>
                      <a:pt x="326086" y="378762"/>
                      <a:pt x="335542" y="314091"/>
                      <a:pt x="335542" y="259320"/>
                    </a:cubicBezTo>
                    <a:cubicBezTo>
                      <a:pt x="335542" y="182146"/>
                      <a:pt x="302794" y="137911"/>
                      <a:pt x="245739" y="137911"/>
                    </a:cubicBezTo>
                    <a:cubicBezTo>
                      <a:pt x="192047" y="137911"/>
                      <a:pt x="155617" y="174022"/>
                      <a:pt x="111255" y="271125"/>
                    </a:cubicBezTo>
                    <a:cubicBezTo>
                      <a:pt x="99070" y="297844"/>
                      <a:pt x="87709" y="307808"/>
                      <a:pt x="69177" y="307808"/>
                    </a:cubicBezTo>
                    <a:cubicBezTo>
                      <a:pt x="28496" y="307808"/>
                      <a:pt x="0" y="277281"/>
                      <a:pt x="0" y="233617"/>
                    </a:cubicBezTo>
                    <a:cubicBezTo>
                      <a:pt x="63" y="121219"/>
                      <a:pt x="98245" y="0"/>
                      <a:pt x="256908" y="0"/>
                    </a:cubicBezTo>
                    <a:cubicBezTo>
                      <a:pt x="399515" y="0"/>
                      <a:pt x="484686" y="95389"/>
                      <a:pt x="484686" y="255195"/>
                    </a:cubicBezTo>
                    <a:close/>
                  </a:path>
                </a:pathLst>
              </a:custGeom>
              <a:grpFill/>
              <a:ln w="6325"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C44C5496-2F58-6318-60F4-4DD01E2DB323}"/>
                </a:ext>
              </a:extLst>
            </p:cNvPr>
            <p:cNvSpPr/>
            <p:nvPr/>
          </p:nvSpPr>
          <p:spPr>
            <a:xfrm>
              <a:off x="1440582" y="872121"/>
              <a:ext cx="1655371" cy="385616"/>
            </a:xfrm>
            <a:custGeom>
              <a:avLst/>
              <a:gdLst>
                <a:gd name="connsiteX0" fmla="*/ 1271341 w 1655371"/>
                <a:gd name="connsiteY0" fmla="*/ 277662 h 385616"/>
                <a:gd name="connsiteX1" fmla="*/ 1317608 w 1655371"/>
                <a:gd name="connsiteY1" fmla="*/ 278233 h 385616"/>
                <a:gd name="connsiteX2" fmla="*/ 1432163 w 1655371"/>
                <a:gd name="connsiteY2" fmla="*/ 198330 h 385616"/>
                <a:gd name="connsiteX3" fmla="*/ 1406840 w 1655371"/>
                <a:gd name="connsiteY3" fmla="*/ 134991 h 385616"/>
                <a:gd name="connsiteX4" fmla="*/ 1321479 w 1655371"/>
                <a:gd name="connsiteY4" fmla="*/ 100275 h 385616"/>
                <a:gd name="connsiteX5" fmla="*/ 1191502 w 1655371"/>
                <a:gd name="connsiteY5" fmla="*/ 237996 h 385616"/>
                <a:gd name="connsiteX6" fmla="*/ 1330301 w 1655371"/>
                <a:gd name="connsiteY6" fmla="*/ 385616 h 385616"/>
                <a:gd name="connsiteX7" fmla="*/ 1436606 w 1655371"/>
                <a:gd name="connsiteY7" fmla="*/ 325007 h 385616"/>
                <a:gd name="connsiteX8" fmla="*/ 1416804 w 1655371"/>
                <a:gd name="connsiteY8" fmla="*/ 302984 h 385616"/>
                <a:gd name="connsiteX9" fmla="*/ 1394211 w 1655371"/>
                <a:gd name="connsiteY9" fmla="*/ 309585 h 385616"/>
                <a:gd name="connsiteX10" fmla="*/ 1342994 w 1655371"/>
                <a:gd name="connsiteY10" fmla="*/ 322278 h 385616"/>
                <a:gd name="connsiteX11" fmla="*/ 1271405 w 1655371"/>
                <a:gd name="connsiteY11" fmla="*/ 277662 h 385616"/>
                <a:gd name="connsiteX12" fmla="*/ 1296156 w 1655371"/>
                <a:gd name="connsiteY12" fmla="*/ 223081 h 385616"/>
                <a:gd name="connsiteX13" fmla="*/ 1267533 w 1655371"/>
                <a:gd name="connsiteY13" fmla="*/ 222510 h 385616"/>
                <a:gd name="connsiteX14" fmla="*/ 1320400 w 1655371"/>
                <a:gd name="connsiteY14" fmla="*/ 160822 h 385616"/>
                <a:gd name="connsiteX15" fmla="*/ 1364445 w 1655371"/>
                <a:gd name="connsiteY15" fmla="*/ 193316 h 385616"/>
                <a:gd name="connsiteX16" fmla="*/ 1357845 w 1655371"/>
                <a:gd name="connsiteY16" fmla="*/ 209817 h 385616"/>
                <a:gd name="connsiteX17" fmla="*/ 1296156 w 1655371"/>
                <a:gd name="connsiteY17" fmla="*/ 223018 h 385616"/>
                <a:gd name="connsiteX18" fmla="*/ 401546 w 1655371"/>
                <a:gd name="connsiteY18" fmla="*/ 104655 h 385616"/>
                <a:gd name="connsiteX19" fmla="*/ 344237 w 1655371"/>
                <a:gd name="connsiteY19" fmla="*/ 132199 h 385616"/>
                <a:gd name="connsiteX20" fmla="*/ 313964 w 1655371"/>
                <a:gd name="connsiteY20" fmla="*/ 108526 h 385616"/>
                <a:gd name="connsiteX21" fmla="*/ 274869 w 1655371"/>
                <a:gd name="connsiteY21" fmla="*/ 244596 h 385616"/>
                <a:gd name="connsiteX22" fmla="*/ 286420 w 1655371"/>
                <a:gd name="connsiteY22" fmla="*/ 359151 h 385616"/>
                <a:gd name="connsiteX23" fmla="*/ 323357 w 1655371"/>
                <a:gd name="connsiteY23" fmla="*/ 383395 h 385616"/>
                <a:gd name="connsiteX24" fmla="*/ 350330 w 1655371"/>
                <a:gd name="connsiteY24" fmla="*/ 342650 h 385616"/>
                <a:gd name="connsiteX25" fmla="*/ 349251 w 1655371"/>
                <a:gd name="connsiteY25" fmla="*/ 289212 h 385616"/>
                <a:gd name="connsiteX26" fmla="*/ 348172 w 1655371"/>
                <a:gd name="connsiteY26" fmla="*/ 240217 h 385616"/>
                <a:gd name="connsiteX27" fmla="*/ 405481 w 1655371"/>
                <a:gd name="connsiteY27" fmla="*/ 167485 h 385616"/>
                <a:gd name="connsiteX28" fmla="*/ 419253 w 1655371"/>
                <a:gd name="connsiteY28" fmla="*/ 167485 h 385616"/>
                <a:gd name="connsiteX29" fmla="*/ 442926 w 1655371"/>
                <a:gd name="connsiteY29" fmla="*/ 146542 h 385616"/>
                <a:gd name="connsiteX30" fmla="*/ 401610 w 1655371"/>
                <a:gd name="connsiteY30" fmla="*/ 104655 h 385616"/>
                <a:gd name="connsiteX31" fmla="*/ 323865 w 1655371"/>
                <a:gd name="connsiteY31" fmla="*/ 51217 h 385616"/>
                <a:gd name="connsiteX32" fmla="*/ 219781 w 1655371"/>
                <a:gd name="connsiteY32" fmla="*/ 1650 h 385616"/>
                <a:gd name="connsiteX33" fmla="*/ 63910 w 1655371"/>
                <a:gd name="connsiteY33" fmla="*/ 24244 h 385616"/>
                <a:gd name="connsiteX34" fmla="*/ 0 w 1655371"/>
                <a:gd name="connsiteY34" fmla="*/ 87582 h 385616"/>
                <a:gd name="connsiteX35" fmla="*/ 4379 w 1655371"/>
                <a:gd name="connsiteY35" fmla="*/ 100275 h 385616"/>
                <a:gd name="connsiteX36" fmla="*/ 19801 w 1655371"/>
                <a:gd name="connsiteY36" fmla="*/ 102497 h 385616"/>
                <a:gd name="connsiteX37" fmla="*/ 113984 w 1655371"/>
                <a:gd name="connsiteY37" fmla="*/ 88154 h 385616"/>
                <a:gd name="connsiteX38" fmla="*/ 122806 w 1655371"/>
                <a:gd name="connsiteY38" fmla="*/ 95896 h 385616"/>
                <a:gd name="connsiteX39" fmla="*/ 121156 w 1655371"/>
                <a:gd name="connsiteY39" fmla="*/ 134991 h 385616"/>
                <a:gd name="connsiteX40" fmla="*/ 118427 w 1655371"/>
                <a:gd name="connsiteY40" fmla="*/ 212673 h 385616"/>
                <a:gd name="connsiteX41" fmla="*/ 174594 w 1655371"/>
                <a:gd name="connsiteY41" fmla="*/ 383459 h 385616"/>
                <a:gd name="connsiteX42" fmla="*/ 198837 w 1655371"/>
                <a:gd name="connsiteY42" fmla="*/ 358644 h 385616"/>
                <a:gd name="connsiteX43" fmla="*/ 197187 w 1655371"/>
                <a:gd name="connsiteY43" fmla="*/ 283183 h 385616"/>
                <a:gd name="connsiteX44" fmla="*/ 193887 w 1655371"/>
                <a:gd name="connsiteY44" fmla="*/ 147684 h 385616"/>
                <a:gd name="connsiteX45" fmla="*/ 215910 w 1655371"/>
                <a:gd name="connsiteY45" fmla="*/ 75524 h 385616"/>
                <a:gd name="connsiteX46" fmla="*/ 304063 w 1655371"/>
                <a:gd name="connsiteY46" fmla="*/ 68924 h 385616"/>
                <a:gd name="connsiteX47" fmla="*/ 323865 w 1655371"/>
                <a:gd name="connsiteY47" fmla="*/ 51280 h 385616"/>
                <a:gd name="connsiteX48" fmla="*/ 1654229 w 1655371"/>
                <a:gd name="connsiteY48" fmla="*/ 314535 h 385616"/>
                <a:gd name="connsiteX49" fmla="*/ 1650929 w 1655371"/>
                <a:gd name="connsiteY49" fmla="*/ 177386 h 385616"/>
                <a:gd name="connsiteX50" fmla="*/ 1654229 w 1655371"/>
                <a:gd name="connsiteY50" fmla="*/ 30844 h 385616"/>
                <a:gd name="connsiteX51" fmla="*/ 1625606 w 1655371"/>
                <a:gd name="connsiteY51" fmla="*/ 0 h 385616"/>
                <a:gd name="connsiteX52" fmla="*/ 1576611 w 1655371"/>
                <a:gd name="connsiteY52" fmla="*/ 156442 h 385616"/>
                <a:gd name="connsiteX53" fmla="*/ 1630048 w 1655371"/>
                <a:gd name="connsiteY53" fmla="*/ 383395 h 385616"/>
                <a:gd name="connsiteX54" fmla="*/ 1655371 w 1655371"/>
                <a:gd name="connsiteY54" fmla="*/ 359151 h 385616"/>
                <a:gd name="connsiteX55" fmla="*/ 1654292 w 1655371"/>
                <a:gd name="connsiteY55" fmla="*/ 314535 h 385616"/>
                <a:gd name="connsiteX56" fmla="*/ 1535231 w 1655371"/>
                <a:gd name="connsiteY56" fmla="*/ 177386 h 385616"/>
                <a:gd name="connsiteX57" fmla="*/ 1537452 w 1655371"/>
                <a:gd name="connsiteY57" fmla="*/ 75460 h 385616"/>
                <a:gd name="connsiteX58" fmla="*/ 1539102 w 1655371"/>
                <a:gd name="connsiteY58" fmla="*/ 28115 h 385616"/>
                <a:gd name="connsiteX59" fmla="*/ 1510479 w 1655371"/>
                <a:gd name="connsiteY59" fmla="*/ 0 h 385616"/>
                <a:gd name="connsiteX60" fmla="*/ 1461484 w 1655371"/>
                <a:gd name="connsiteY60" fmla="*/ 156442 h 385616"/>
                <a:gd name="connsiteX61" fmla="*/ 1514351 w 1655371"/>
                <a:gd name="connsiteY61" fmla="*/ 383395 h 385616"/>
                <a:gd name="connsiteX62" fmla="*/ 1540245 w 1655371"/>
                <a:gd name="connsiteY62" fmla="*/ 359151 h 385616"/>
                <a:gd name="connsiteX63" fmla="*/ 1538595 w 1655371"/>
                <a:gd name="connsiteY63" fmla="*/ 314535 h 385616"/>
                <a:gd name="connsiteX64" fmla="*/ 1535294 w 1655371"/>
                <a:gd name="connsiteY64" fmla="*/ 177386 h 385616"/>
                <a:gd name="connsiteX65" fmla="*/ 851073 w 1655371"/>
                <a:gd name="connsiteY65" fmla="*/ 210452 h 385616"/>
                <a:gd name="connsiteX66" fmla="*/ 822450 w 1655371"/>
                <a:gd name="connsiteY66" fmla="*/ 204422 h 385616"/>
                <a:gd name="connsiteX67" fmla="*/ 791605 w 1655371"/>
                <a:gd name="connsiteY67" fmla="*/ 183479 h 385616"/>
                <a:gd name="connsiteX68" fmla="*/ 830193 w 1655371"/>
                <a:gd name="connsiteY68" fmla="*/ 163106 h 385616"/>
                <a:gd name="connsiteX69" fmla="*/ 897974 w 1655371"/>
                <a:gd name="connsiteY69" fmla="*/ 175228 h 385616"/>
                <a:gd name="connsiteX70" fmla="*/ 927739 w 1655371"/>
                <a:gd name="connsiteY70" fmla="*/ 163678 h 385616"/>
                <a:gd name="connsiteX71" fmla="*/ 924439 w 1655371"/>
                <a:gd name="connsiteY71" fmla="*/ 133912 h 385616"/>
                <a:gd name="connsiteX72" fmla="*/ 830764 w 1655371"/>
                <a:gd name="connsiteY72" fmla="*/ 100339 h 385616"/>
                <a:gd name="connsiteX73" fmla="*/ 723888 w 1655371"/>
                <a:gd name="connsiteY73" fmla="*/ 184050 h 385616"/>
                <a:gd name="connsiteX74" fmla="*/ 803791 w 1655371"/>
                <a:gd name="connsiteY74" fmla="*/ 266111 h 385616"/>
                <a:gd name="connsiteX75" fmla="*/ 836285 w 1655371"/>
                <a:gd name="connsiteY75" fmla="*/ 273282 h 385616"/>
                <a:gd name="connsiteX76" fmla="*/ 871001 w 1655371"/>
                <a:gd name="connsiteY76" fmla="*/ 296447 h 385616"/>
                <a:gd name="connsiteX77" fmla="*/ 825813 w 1655371"/>
                <a:gd name="connsiteY77" fmla="*/ 322341 h 385616"/>
                <a:gd name="connsiteX78" fmla="*/ 749274 w 1655371"/>
                <a:gd name="connsiteY78" fmla="*/ 301398 h 385616"/>
                <a:gd name="connsiteX79" fmla="*/ 727251 w 1655371"/>
                <a:gd name="connsiteY79" fmla="*/ 299176 h 385616"/>
                <a:gd name="connsiteX80" fmla="*/ 714558 w 1655371"/>
                <a:gd name="connsiteY80" fmla="*/ 317328 h 385616"/>
                <a:gd name="connsiteX81" fmla="*/ 722809 w 1655371"/>
                <a:gd name="connsiteY81" fmla="*/ 349251 h 385616"/>
                <a:gd name="connsiteX82" fmla="*/ 821942 w 1655371"/>
                <a:gd name="connsiteY82" fmla="*/ 383966 h 385616"/>
                <a:gd name="connsiteX83" fmla="*/ 938719 w 1655371"/>
                <a:gd name="connsiteY83" fmla="*/ 295305 h 385616"/>
                <a:gd name="connsiteX84" fmla="*/ 851136 w 1655371"/>
                <a:gd name="connsiteY84" fmla="*/ 210452 h 385616"/>
                <a:gd name="connsiteX85" fmla="*/ 1084626 w 1655371"/>
                <a:gd name="connsiteY85" fmla="*/ 214260 h 385616"/>
                <a:gd name="connsiteX86" fmla="*/ 1054353 w 1655371"/>
                <a:gd name="connsiteY86" fmla="*/ 206517 h 385616"/>
                <a:gd name="connsiteX87" fmla="*/ 1024587 w 1655371"/>
                <a:gd name="connsiteY87" fmla="*/ 184494 h 385616"/>
                <a:gd name="connsiteX88" fmla="*/ 1065904 w 1655371"/>
                <a:gd name="connsiteY88" fmla="*/ 161329 h 385616"/>
                <a:gd name="connsiteX89" fmla="*/ 1116041 w 1655371"/>
                <a:gd name="connsiteY89" fmla="*/ 167930 h 385616"/>
                <a:gd name="connsiteX90" fmla="*/ 1136985 w 1655371"/>
                <a:gd name="connsiteY90" fmla="*/ 171230 h 385616"/>
                <a:gd name="connsiteX91" fmla="*/ 1158500 w 1655371"/>
                <a:gd name="connsiteY91" fmla="*/ 144257 h 385616"/>
                <a:gd name="connsiteX92" fmla="*/ 1150757 w 1655371"/>
                <a:gd name="connsiteY92" fmla="*/ 126106 h 385616"/>
                <a:gd name="connsiteX93" fmla="*/ 1063746 w 1655371"/>
                <a:gd name="connsiteY93" fmla="*/ 100212 h 385616"/>
                <a:gd name="connsiteX94" fmla="*/ 957949 w 1655371"/>
                <a:gd name="connsiteY94" fmla="*/ 185573 h 385616"/>
                <a:gd name="connsiteX95" fmla="*/ 1038931 w 1655371"/>
                <a:gd name="connsiteY95" fmla="*/ 267634 h 385616"/>
                <a:gd name="connsiteX96" fmla="*/ 1070346 w 1655371"/>
                <a:gd name="connsiteY96" fmla="*/ 274806 h 385616"/>
                <a:gd name="connsiteX97" fmla="*/ 1104490 w 1655371"/>
                <a:gd name="connsiteY97" fmla="*/ 300128 h 385616"/>
                <a:gd name="connsiteX98" fmla="*/ 1064825 w 1655371"/>
                <a:gd name="connsiteY98" fmla="*/ 323293 h 385616"/>
                <a:gd name="connsiteX99" fmla="*/ 1004786 w 1655371"/>
                <a:gd name="connsiteY99" fmla="*/ 311743 h 385616"/>
                <a:gd name="connsiteX100" fmla="*/ 979463 w 1655371"/>
                <a:gd name="connsiteY100" fmla="*/ 305713 h 385616"/>
                <a:gd name="connsiteX101" fmla="*/ 956870 w 1655371"/>
                <a:gd name="connsiteY101" fmla="*/ 329386 h 385616"/>
                <a:gd name="connsiteX102" fmla="*/ 1062096 w 1655371"/>
                <a:gd name="connsiteY102" fmla="*/ 385553 h 385616"/>
                <a:gd name="connsiteX103" fmla="*/ 1172843 w 1655371"/>
                <a:gd name="connsiteY103" fmla="*/ 297399 h 385616"/>
                <a:gd name="connsiteX104" fmla="*/ 1084689 w 1655371"/>
                <a:gd name="connsiteY104" fmla="*/ 214196 h 385616"/>
                <a:gd name="connsiteX105" fmla="*/ 694630 w 1655371"/>
                <a:gd name="connsiteY105" fmla="*/ 209309 h 385616"/>
                <a:gd name="connsiteX106" fmla="*/ 643413 w 1655371"/>
                <a:gd name="connsiteY106" fmla="*/ 105734 h 385616"/>
                <a:gd name="connsiteX107" fmla="*/ 618091 w 1655371"/>
                <a:gd name="connsiteY107" fmla="*/ 134928 h 385616"/>
                <a:gd name="connsiteX108" fmla="*/ 622470 w 1655371"/>
                <a:gd name="connsiteY108" fmla="*/ 208167 h 385616"/>
                <a:gd name="connsiteX109" fmla="*/ 568461 w 1655371"/>
                <a:gd name="connsiteY109" fmla="*/ 321072 h 385616"/>
                <a:gd name="connsiteX110" fmla="*/ 528224 w 1655371"/>
                <a:gd name="connsiteY110" fmla="*/ 263255 h 385616"/>
                <a:gd name="connsiteX111" fmla="*/ 537045 w 1655371"/>
                <a:gd name="connsiteY111" fmla="*/ 175101 h 385616"/>
                <a:gd name="connsiteX112" fmla="*/ 541424 w 1655371"/>
                <a:gd name="connsiteY112" fmla="*/ 136007 h 385616"/>
                <a:gd name="connsiteX113" fmla="*/ 514959 w 1655371"/>
                <a:gd name="connsiteY113" fmla="*/ 107891 h 385616"/>
                <a:gd name="connsiteX114" fmla="*/ 468122 w 1655371"/>
                <a:gd name="connsiteY114" fmla="*/ 161329 h 385616"/>
                <a:gd name="connsiteX115" fmla="*/ 453271 w 1655371"/>
                <a:gd name="connsiteY115" fmla="*/ 257162 h 385616"/>
                <a:gd name="connsiteX116" fmla="*/ 567826 w 1655371"/>
                <a:gd name="connsiteY116" fmla="*/ 385489 h 385616"/>
                <a:gd name="connsiteX117" fmla="*/ 663659 w 1655371"/>
                <a:gd name="connsiteY117" fmla="*/ 341444 h 385616"/>
                <a:gd name="connsiteX118" fmla="*/ 694503 w 1655371"/>
                <a:gd name="connsiteY118" fmla="*/ 209246 h 3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655371" h="385616">
                  <a:moveTo>
                    <a:pt x="1271341" y="277662"/>
                  </a:moveTo>
                  <a:cubicBezTo>
                    <a:pt x="1285113" y="278233"/>
                    <a:pt x="1298885" y="278233"/>
                    <a:pt x="1317608" y="278233"/>
                  </a:cubicBezTo>
                  <a:cubicBezTo>
                    <a:pt x="1391418" y="278233"/>
                    <a:pt x="1432163" y="249610"/>
                    <a:pt x="1432163" y="198330"/>
                  </a:cubicBezTo>
                  <a:cubicBezTo>
                    <a:pt x="1432163" y="174086"/>
                    <a:pt x="1423913" y="153142"/>
                    <a:pt x="1406840" y="134991"/>
                  </a:cubicBezTo>
                  <a:cubicBezTo>
                    <a:pt x="1385897" y="112969"/>
                    <a:pt x="1354481" y="100275"/>
                    <a:pt x="1321479" y="100275"/>
                  </a:cubicBezTo>
                  <a:cubicBezTo>
                    <a:pt x="1243797" y="100275"/>
                    <a:pt x="1191502" y="155364"/>
                    <a:pt x="1191502" y="237996"/>
                  </a:cubicBezTo>
                  <a:cubicBezTo>
                    <a:pt x="1191502" y="326149"/>
                    <a:pt x="1247161" y="385616"/>
                    <a:pt x="1330301" y="385616"/>
                  </a:cubicBezTo>
                  <a:cubicBezTo>
                    <a:pt x="1383168" y="385616"/>
                    <a:pt x="1436606" y="364673"/>
                    <a:pt x="1436606" y="325007"/>
                  </a:cubicBezTo>
                  <a:cubicBezTo>
                    <a:pt x="1436606" y="312314"/>
                    <a:pt x="1430005" y="302984"/>
                    <a:pt x="1416804" y="302984"/>
                  </a:cubicBezTo>
                  <a:cubicBezTo>
                    <a:pt x="1411283" y="302984"/>
                    <a:pt x="1404111" y="304634"/>
                    <a:pt x="1394211" y="309585"/>
                  </a:cubicBezTo>
                  <a:cubicBezTo>
                    <a:pt x="1379867" y="316756"/>
                    <a:pt x="1362795" y="322278"/>
                    <a:pt x="1342994" y="322278"/>
                  </a:cubicBezTo>
                  <a:cubicBezTo>
                    <a:pt x="1311578" y="322278"/>
                    <a:pt x="1279655" y="308506"/>
                    <a:pt x="1271405" y="277662"/>
                  </a:cubicBezTo>
                  <a:close/>
                  <a:moveTo>
                    <a:pt x="1296156" y="223081"/>
                  </a:moveTo>
                  <a:cubicBezTo>
                    <a:pt x="1287906" y="223081"/>
                    <a:pt x="1279084" y="223081"/>
                    <a:pt x="1267533" y="222510"/>
                  </a:cubicBezTo>
                  <a:cubicBezTo>
                    <a:pt x="1268105" y="186144"/>
                    <a:pt x="1286827" y="160822"/>
                    <a:pt x="1320400" y="160822"/>
                  </a:cubicBezTo>
                  <a:cubicBezTo>
                    <a:pt x="1347373" y="160822"/>
                    <a:pt x="1364445" y="176244"/>
                    <a:pt x="1364445" y="193316"/>
                  </a:cubicBezTo>
                  <a:cubicBezTo>
                    <a:pt x="1364445" y="199345"/>
                    <a:pt x="1362224" y="206009"/>
                    <a:pt x="1357845" y="209817"/>
                  </a:cubicBezTo>
                  <a:cubicBezTo>
                    <a:pt x="1346802" y="220289"/>
                    <a:pt x="1327572" y="223018"/>
                    <a:pt x="1296156" y="223018"/>
                  </a:cubicBezTo>
                  <a:close/>
                  <a:moveTo>
                    <a:pt x="401546" y="104655"/>
                  </a:moveTo>
                  <a:cubicBezTo>
                    <a:pt x="378953" y="104655"/>
                    <a:pt x="356359" y="118427"/>
                    <a:pt x="344237" y="132199"/>
                  </a:cubicBezTo>
                  <a:cubicBezTo>
                    <a:pt x="339858" y="116777"/>
                    <a:pt x="329386" y="108526"/>
                    <a:pt x="313964" y="108526"/>
                  </a:cubicBezTo>
                  <a:cubicBezTo>
                    <a:pt x="283120" y="108526"/>
                    <a:pt x="274869" y="136641"/>
                    <a:pt x="274869" y="244596"/>
                  </a:cubicBezTo>
                  <a:cubicBezTo>
                    <a:pt x="274869" y="304063"/>
                    <a:pt x="278169" y="338271"/>
                    <a:pt x="286420" y="359151"/>
                  </a:cubicBezTo>
                  <a:cubicBezTo>
                    <a:pt x="294163" y="378953"/>
                    <a:pt x="306792" y="383395"/>
                    <a:pt x="323357" y="383395"/>
                  </a:cubicBezTo>
                  <a:cubicBezTo>
                    <a:pt x="346522" y="383395"/>
                    <a:pt x="350330" y="370702"/>
                    <a:pt x="350330" y="342650"/>
                  </a:cubicBezTo>
                  <a:cubicBezTo>
                    <a:pt x="350330" y="327228"/>
                    <a:pt x="349758" y="307363"/>
                    <a:pt x="349251" y="289212"/>
                  </a:cubicBezTo>
                  <a:cubicBezTo>
                    <a:pt x="348680" y="272140"/>
                    <a:pt x="348172" y="253925"/>
                    <a:pt x="348172" y="240217"/>
                  </a:cubicBezTo>
                  <a:cubicBezTo>
                    <a:pt x="348172" y="179100"/>
                    <a:pt x="369115" y="167485"/>
                    <a:pt x="405481" y="167485"/>
                  </a:cubicBezTo>
                  <a:lnTo>
                    <a:pt x="419253" y="167485"/>
                  </a:lnTo>
                  <a:cubicBezTo>
                    <a:pt x="439054" y="167485"/>
                    <a:pt x="442926" y="158664"/>
                    <a:pt x="442926" y="146542"/>
                  </a:cubicBezTo>
                  <a:cubicBezTo>
                    <a:pt x="442926" y="118998"/>
                    <a:pt x="429154" y="104655"/>
                    <a:pt x="401610" y="104655"/>
                  </a:cubicBezTo>
                  <a:close/>
                  <a:moveTo>
                    <a:pt x="323865" y="51217"/>
                  </a:moveTo>
                  <a:cubicBezTo>
                    <a:pt x="323865" y="18722"/>
                    <a:pt x="287499" y="1650"/>
                    <a:pt x="219781" y="1650"/>
                  </a:cubicBezTo>
                  <a:cubicBezTo>
                    <a:pt x="158664" y="1650"/>
                    <a:pt x="103576" y="9393"/>
                    <a:pt x="63910" y="24244"/>
                  </a:cubicBezTo>
                  <a:cubicBezTo>
                    <a:pt x="20944" y="40237"/>
                    <a:pt x="0" y="61181"/>
                    <a:pt x="0" y="87582"/>
                  </a:cubicBezTo>
                  <a:cubicBezTo>
                    <a:pt x="0" y="95325"/>
                    <a:pt x="1650" y="98054"/>
                    <a:pt x="4379" y="100275"/>
                  </a:cubicBezTo>
                  <a:cubicBezTo>
                    <a:pt x="7679" y="103005"/>
                    <a:pt x="13201" y="103576"/>
                    <a:pt x="19801" y="102497"/>
                  </a:cubicBezTo>
                  <a:cubicBezTo>
                    <a:pt x="54517" y="95325"/>
                    <a:pt x="101862" y="88154"/>
                    <a:pt x="113984" y="88154"/>
                  </a:cubicBezTo>
                  <a:cubicBezTo>
                    <a:pt x="120584" y="88154"/>
                    <a:pt x="122806" y="89804"/>
                    <a:pt x="122806" y="95896"/>
                  </a:cubicBezTo>
                  <a:cubicBezTo>
                    <a:pt x="122806" y="102497"/>
                    <a:pt x="122235" y="117919"/>
                    <a:pt x="121156" y="134991"/>
                  </a:cubicBezTo>
                  <a:cubicBezTo>
                    <a:pt x="120077" y="157014"/>
                    <a:pt x="118427" y="191729"/>
                    <a:pt x="118427" y="212673"/>
                  </a:cubicBezTo>
                  <a:cubicBezTo>
                    <a:pt x="118427" y="356993"/>
                    <a:pt x="138228" y="383459"/>
                    <a:pt x="174594" y="383459"/>
                  </a:cubicBezTo>
                  <a:cubicBezTo>
                    <a:pt x="190016" y="383459"/>
                    <a:pt x="198837" y="374637"/>
                    <a:pt x="198837" y="358644"/>
                  </a:cubicBezTo>
                  <a:cubicBezTo>
                    <a:pt x="198837" y="341571"/>
                    <a:pt x="198266" y="314598"/>
                    <a:pt x="197187" y="283183"/>
                  </a:cubicBezTo>
                  <a:cubicBezTo>
                    <a:pt x="195537" y="242438"/>
                    <a:pt x="193887" y="192300"/>
                    <a:pt x="193887" y="147684"/>
                  </a:cubicBezTo>
                  <a:cubicBezTo>
                    <a:pt x="193887" y="82696"/>
                    <a:pt x="197187" y="77745"/>
                    <a:pt x="215910" y="75524"/>
                  </a:cubicBezTo>
                  <a:cubicBezTo>
                    <a:pt x="240725" y="72795"/>
                    <a:pt x="289149" y="69495"/>
                    <a:pt x="304063" y="68924"/>
                  </a:cubicBezTo>
                  <a:cubicBezTo>
                    <a:pt x="317835" y="68352"/>
                    <a:pt x="323865" y="63402"/>
                    <a:pt x="323865" y="51280"/>
                  </a:cubicBezTo>
                  <a:close/>
                  <a:moveTo>
                    <a:pt x="1654229" y="314535"/>
                  </a:moveTo>
                  <a:cubicBezTo>
                    <a:pt x="1652579" y="276519"/>
                    <a:pt x="1650929" y="225874"/>
                    <a:pt x="1650929" y="177386"/>
                  </a:cubicBezTo>
                  <a:cubicBezTo>
                    <a:pt x="1650929" y="124519"/>
                    <a:pt x="1654229" y="65560"/>
                    <a:pt x="1654229" y="30844"/>
                  </a:cubicBezTo>
                  <a:cubicBezTo>
                    <a:pt x="1654229" y="6600"/>
                    <a:pt x="1644836" y="0"/>
                    <a:pt x="1625606" y="0"/>
                  </a:cubicBezTo>
                  <a:cubicBezTo>
                    <a:pt x="1593112" y="0"/>
                    <a:pt x="1576611" y="51217"/>
                    <a:pt x="1576611" y="156442"/>
                  </a:cubicBezTo>
                  <a:cubicBezTo>
                    <a:pt x="1576611" y="334400"/>
                    <a:pt x="1588161" y="383395"/>
                    <a:pt x="1630048" y="383395"/>
                  </a:cubicBezTo>
                  <a:cubicBezTo>
                    <a:pt x="1649342" y="383395"/>
                    <a:pt x="1655371" y="376795"/>
                    <a:pt x="1655371" y="359151"/>
                  </a:cubicBezTo>
                  <a:cubicBezTo>
                    <a:pt x="1655371" y="351408"/>
                    <a:pt x="1655371" y="335479"/>
                    <a:pt x="1654292" y="314535"/>
                  </a:cubicBezTo>
                  <a:close/>
                  <a:moveTo>
                    <a:pt x="1535231" y="177386"/>
                  </a:moveTo>
                  <a:cubicBezTo>
                    <a:pt x="1535231" y="145971"/>
                    <a:pt x="1535802" y="106876"/>
                    <a:pt x="1537452" y="75460"/>
                  </a:cubicBezTo>
                  <a:cubicBezTo>
                    <a:pt x="1538531" y="54517"/>
                    <a:pt x="1539102" y="37445"/>
                    <a:pt x="1539102" y="28115"/>
                  </a:cubicBezTo>
                  <a:cubicBezTo>
                    <a:pt x="1539102" y="3300"/>
                    <a:pt x="1524252" y="0"/>
                    <a:pt x="1510479" y="0"/>
                  </a:cubicBezTo>
                  <a:cubicBezTo>
                    <a:pt x="1477414" y="0"/>
                    <a:pt x="1461484" y="51217"/>
                    <a:pt x="1461484" y="156442"/>
                  </a:cubicBezTo>
                  <a:cubicBezTo>
                    <a:pt x="1461484" y="334400"/>
                    <a:pt x="1472527" y="383395"/>
                    <a:pt x="1514351" y="383395"/>
                  </a:cubicBezTo>
                  <a:cubicBezTo>
                    <a:pt x="1533644" y="383395"/>
                    <a:pt x="1540245" y="376795"/>
                    <a:pt x="1540245" y="359151"/>
                  </a:cubicBezTo>
                  <a:cubicBezTo>
                    <a:pt x="1540245" y="351408"/>
                    <a:pt x="1539674" y="335479"/>
                    <a:pt x="1538595" y="314535"/>
                  </a:cubicBezTo>
                  <a:cubicBezTo>
                    <a:pt x="1536373" y="277090"/>
                    <a:pt x="1535294" y="225874"/>
                    <a:pt x="1535294" y="177386"/>
                  </a:cubicBezTo>
                  <a:close/>
                  <a:moveTo>
                    <a:pt x="851073" y="210452"/>
                  </a:moveTo>
                  <a:cubicBezTo>
                    <a:pt x="842822" y="208802"/>
                    <a:pt x="831779" y="206580"/>
                    <a:pt x="822450" y="204422"/>
                  </a:cubicBezTo>
                  <a:cubicBezTo>
                    <a:pt x="801506" y="199472"/>
                    <a:pt x="791605" y="195029"/>
                    <a:pt x="791605" y="183479"/>
                  </a:cubicBezTo>
                  <a:cubicBezTo>
                    <a:pt x="791605" y="170278"/>
                    <a:pt x="805378" y="163106"/>
                    <a:pt x="830193" y="163106"/>
                  </a:cubicBezTo>
                  <a:cubicBezTo>
                    <a:pt x="853358" y="163106"/>
                    <a:pt x="880902" y="169136"/>
                    <a:pt x="897974" y="175228"/>
                  </a:cubicBezTo>
                  <a:cubicBezTo>
                    <a:pt x="911746" y="180179"/>
                    <a:pt x="922217" y="176307"/>
                    <a:pt x="927739" y="163678"/>
                  </a:cubicBezTo>
                  <a:cubicBezTo>
                    <a:pt x="931610" y="154285"/>
                    <a:pt x="931039" y="143876"/>
                    <a:pt x="924439" y="133912"/>
                  </a:cubicBezTo>
                  <a:cubicBezTo>
                    <a:pt x="910667" y="112969"/>
                    <a:pt x="875443" y="100339"/>
                    <a:pt x="830764" y="100339"/>
                  </a:cubicBezTo>
                  <a:cubicBezTo>
                    <a:pt x="764633" y="100339"/>
                    <a:pt x="723888" y="132262"/>
                    <a:pt x="723888" y="184050"/>
                  </a:cubicBezTo>
                  <a:cubicBezTo>
                    <a:pt x="723888" y="229237"/>
                    <a:pt x="750861" y="253481"/>
                    <a:pt x="803791" y="266111"/>
                  </a:cubicBezTo>
                  <a:cubicBezTo>
                    <a:pt x="818642" y="269411"/>
                    <a:pt x="823592" y="270490"/>
                    <a:pt x="836285" y="273282"/>
                  </a:cubicBezTo>
                  <a:cubicBezTo>
                    <a:pt x="862179" y="278804"/>
                    <a:pt x="871001" y="284325"/>
                    <a:pt x="871001" y="296447"/>
                  </a:cubicBezTo>
                  <a:cubicBezTo>
                    <a:pt x="871001" y="313520"/>
                    <a:pt x="855579" y="322341"/>
                    <a:pt x="825813" y="322341"/>
                  </a:cubicBezTo>
                  <a:cubicBezTo>
                    <a:pt x="794398" y="322341"/>
                    <a:pt x="769646" y="311869"/>
                    <a:pt x="749274" y="301398"/>
                  </a:cubicBezTo>
                  <a:cubicBezTo>
                    <a:pt x="741023" y="297019"/>
                    <a:pt x="733281" y="296447"/>
                    <a:pt x="727251" y="299176"/>
                  </a:cubicBezTo>
                  <a:cubicBezTo>
                    <a:pt x="721222" y="301905"/>
                    <a:pt x="716780" y="307998"/>
                    <a:pt x="714558" y="317328"/>
                  </a:cubicBezTo>
                  <a:cubicBezTo>
                    <a:pt x="711829" y="327799"/>
                    <a:pt x="715130" y="339350"/>
                    <a:pt x="722809" y="349251"/>
                  </a:cubicBezTo>
                  <a:cubicBezTo>
                    <a:pt x="739881" y="371273"/>
                    <a:pt x="777326" y="383966"/>
                    <a:pt x="821942" y="383966"/>
                  </a:cubicBezTo>
                  <a:cubicBezTo>
                    <a:pt x="896324" y="383966"/>
                    <a:pt x="938719" y="352043"/>
                    <a:pt x="938719" y="295305"/>
                  </a:cubicBezTo>
                  <a:cubicBezTo>
                    <a:pt x="938719" y="245738"/>
                    <a:pt x="916125" y="223716"/>
                    <a:pt x="851136" y="210452"/>
                  </a:cubicBezTo>
                  <a:close/>
                  <a:moveTo>
                    <a:pt x="1084626" y="214260"/>
                  </a:moveTo>
                  <a:cubicBezTo>
                    <a:pt x="1078597" y="212609"/>
                    <a:pt x="1063111" y="208738"/>
                    <a:pt x="1054353" y="206517"/>
                  </a:cubicBezTo>
                  <a:cubicBezTo>
                    <a:pt x="1033409" y="201566"/>
                    <a:pt x="1024587" y="195474"/>
                    <a:pt x="1024587" y="184494"/>
                  </a:cubicBezTo>
                  <a:cubicBezTo>
                    <a:pt x="1024587" y="166851"/>
                    <a:pt x="1044389" y="161329"/>
                    <a:pt x="1065904" y="161329"/>
                  </a:cubicBezTo>
                  <a:cubicBezTo>
                    <a:pt x="1085705" y="161329"/>
                    <a:pt x="1102269" y="164630"/>
                    <a:pt x="1116041" y="167930"/>
                  </a:cubicBezTo>
                  <a:cubicBezTo>
                    <a:pt x="1125942" y="170151"/>
                    <a:pt x="1131463" y="171230"/>
                    <a:pt x="1136985" y="171230"/>
                  </a:cubicBezTo>
                  <a:cubicBezTo>
                    <a:pt x="1150186" y="171230"/>
                    <a:pt x="1158500" y="159679"/>
                    <a:pt x="1158500" y="144257"/>
                  </a:cubicBezTo>
                  <a:cubicBezTo>
                    <a:pt x="1158500" y="136007"/>
                    <a:pt x="1156278" y="131564"/>
                    <a:pt x="1150757" y="126106"/>
                  </a:cubicBezTo>
                  <a:cubicBezTo>
                    <a:pt x="1135906" y="110113"/>
                    <a:pt x="1101761" y="100212"/>
                    <a:pt x="1063746" y="100212"/>
                  </a:cubicBezTo>
                  <a:cubicBezTo>
                    <a:pt x="999265" y="100212"/>
                    <a:pt x="957949" y="133785"/>
                    <a:pt x="957949" y="185573"/>
                  </a:cubicBezTo>
                  <a:cubicBezTo>
                    <a:pt x="957949" y="227968"/>
                    <a:pt x="983843" y="253862"/>
                    <a:pt x="1038931" y="267634"/>
                  </a:cubicBezTo>
                  <a:cubicBezTo>
                    <a:pt x="1049974" y="270363"/>
                    <a:pt x="1059874" y="272584"/>
                    <a:pt x="1070346" y="274806"/>
                  </a:cubicBezTo>
                  <a:cubicBezTo>
                    <a:pt x="1093511" y="280327"/>
                    <a:pt x="1104490" y="285277"/>
                    <a:pt x="1104490" y="300128"/>
                  </a:cubicBezTo>
                  <a:cubicBezTo>
                    <a:pt x="1104490" y="316629"/>
                    <a:pt x="1086339" y="323293"/>
                    <a:pt x="1064825" y="323293"/>
                  </a:cubicBezTo>
                  <a:cubicBezTo>
                    <a:pt x="1040581" y="323293"/>
                    <a:pt x="1020208" y="317264"/>
                    <a:pt x="1004786" y="311743"/>
                  </a:cubicBezTo>
                  <a:cubicBezTo>
                    <a:pt x="994314" y="307871"/>
                    <a:pt x="986064" y="305713"/>
                    <a:pt x="979463" y="305713"/>
                  </a:cubicBezTo>
                  <a:cubicBezTo>
                    <a:pt x="964613" y="305713"/>
                    <a:pt x="956870" y="317835"/>
                    <a:pt x="956870" y="329386"/>
                  </a:cubicBezTo>
                  <a:cubicBezTo>
                    <a:pt x="956870" y="361880"/>
                    <a:pt x="1001486" y="385553"/>
                    <a:pt x="1062096" y="385553"/>
                  </a:cubicBezTo>
                  <a:cubicBezTo>
                    <a:pt x="1130385" y="385553"/>
                    <a:pt x="1172843" y="351408"/>
                    <a:pt x="1172843" y="297399"/>
                  </a:cubicBezTo>
                  <a:cubicBezTo>
                    <a:pt x="1172843" y="252212"/>
                    <a:pt x="1150249" y="230761"/>
                    <a:pt x="1084689" y="214196"/>
                  </a:cubicBezTo>
                  <a:close/>
                  <a:moveTo>
                    <a:pt x="694630" y="209309"/>
                  </a:moveTo>
                  <a:cubicBezTo>
                    <a:pt x="694630" y="166914"/>
                    <a:pt x="686887" y="105734"/>
                    <a:pt x="643413" y="105734"/>
                  </a:cubicBezTo>
                  <a:cubicBezTo>
                    <a:pt x="625262" y="105734"/>
                    <a:pt x="618091" y="115126"/>
                    <a:pt x="618091" y="134928"/>
                  </a:cubicBezTo>
                  <a:cubicBezTo>
                    <a:pt x="618091" y="154729"/>
                    <a:pt x="622470" y="186716"/>
                    <a:pt x="622470" y="208167"/>
                  </a:cubicBezTo>
                  <a:cubicBezTo>
                    <a:pt x="622470" y="265984"/>
                    <a:pt x="615869" y="321072"/>
                    <a:pt x="568461" y="321072"/>
                  </a:cubicBezTo>
                  <a:cubicBezTo>
                    <a:pt x="540917" y="321072"/>
                    <a:pt x="528224" y="302350"/>
                    <a:pt x="528224" y="263255"/>
                  </a:cubicBezTo>
                  <a:cubicBezTo>
                    <a:pt x="528224" y="234061"/>
                    <a:pt x="532603" y="202138"/>
                    <a:pt x="537045" y="175101"/>
                  </a:cubicBezTo>
                  <a:cubicBezTo>
                    <a:pt x="539774" y="159108"/>
                    <a:pt x="541424" y="143686"/>
                    <a:pt x="541424" y="136007"/>
                  </a:cubicBezTo>
                  <a:cubicBezTo>
                    <a:pt x="541424" y="117855"/>
                    <a:pt x="531524" y="107891"/>
                    <a:pt x="514959" y="107891"/>
                  </a:cubicBezTo>
                  <a:cubicBezTo>
                    <a:pt x="491287" y="107891"/>
                    <a:pt x="476372" y="137085"/>
                    <a:pt x="468122" y="161329"/>
                  </a:cubicBezTo>
                  <a:cubicBezTo>
                    <a:pt x="458729" y="189445"/>
                    <a:pt x="453271" y="225810"/>
                    <a:pt x="453271" y="257162"/>
                  </a:cubicBezTo>
                  <a:cubicBezTo>
                    <a:pt x="453271" y="338144"/>
                    <a:pt x="495158" y="385489"/>
                    <a:pt x="567826" y="385489"/>
                  </a:cubicBezTo>
                  <a:cubicBezTo>
                    <a:pt x="603621" y="385489"/>
                    <a:pt x="639415" y="375018"/>
                    <a:pt x="663659" y="341444"/>
                  </a:cubicBezTo>
                  <a:cubicBezTo>
                    <a:pt x="684603" y="312250"/>
                    <a:pt x="694503" y="267634"/>
                    <a:pt x="694503" y="209246"/>
                  </a:cubicBezTo>
                  <a:close/>
                </a:path>
              </a:pathLst>
            </a:custGeom>
            <a:solidFill>
              <a:schemeClr val="tx1"/>
            </a:solidFill>
            <a:ln w="6325" cap="flat">
              <a:noFill/>
              <a:prstDash val="solid"/>
              <a:miter/>
            </a:ln>
          </p:spPr>
          <p:txBody>
            <a:bodyPr rtlCol="0" anchor="ctr"/>
            <a:lstStyle/>
            <a:p>
              <a:endParaRPr lang="en-GB"/>
            </a:p>
          </p:txBody>
        </p:sp>
        <p:grpSp>
          <p:nvGrpSpPr>
            <p:cNvPr id="28" name="Graphic 20">
              <a:extLst>
                <a:ext uri="{FF2B5EF4-FFF2-40B4-BE49-F238E27FC236}">
                  <a16:creationId xmlns:a16="http://schemas.microsoft.com/office/drawing/2014/main" id="{85B7E2C4-782D-7AE2-2599-7205B22BA767}"/>
                </a:ext>
              </a:extLst>
            </p:cNvPr>
            <p:cNvGrpSpPr/>
            <p:nvPr/>
          </p:nvGrpSpPr>
          <p:grpSpPr>
            <a:xfrm>
              <a:off x="1559453" y="1363280"/>
              <a:ext cx="1531867" cy="139433"/>
              <a:chOff x="1559453" y="1363280"/>
              <a:chExt cx="1531867" cy="139433"/>
            </a:xfrm>
            <a:solidFill>
              <a:schemeClr val="tx1"/>
            </a:solidFill>
          </p:grpSpPr>
          <p:sp>
            <p:nvSpPr>
              <p:cNvPr id="29" name="Freeform: Shape 28">
                <a:extLst>
                  <a:ext uri="{FF2B5EF4-FFF2-40B4-BE49-F238E27FC236}">
                    <a16:creationId xmlns:a16="http://schemas.microsoft.com/office/drawing/2014/main" id="{9825D8D0-4EE7-BCFD-0652-63565CEB9171}"/>
                  </a:ext>
                </a:extLst>
              </p:cNvPr>
              <p:cNvSpPr/>
              <p:nvPr/>
            </p:nvSpPr>
            <p:spPr>
              <a:xfrm>
                <a:off x="1559453" y="1369183"/>
                <a:ext cx="68542" cy="99386"/>
              </a:xfrm>
              <a:custGeom>
                <a:avLst/>
                <a:gdLst>
                  <a:gd name="connsiteX0" fmla="*/ 0 w 68542"/>
                  <a:gd name="connsiteY0" fmla="*/ 0 h 99386"/>
                  <a:gd name="connsiteX1" fmla="*/ 68543 w 68542"/>
                  <a:gd name="connsiteY1" fmla="*/ 0 h 99386"/>
                  <a:gd name="connsiteX2" fmla="*/ 68543 w 68542"/>
                  <a:gd name="connsiteY2" fmla="*/ 13137 h 99386"/>
                  <a:gd name="connsiteX3" fmla="*/ 16374 w 68542"/>
                  <a:gd name="connsiteY3" fmla="*/ 13137 h 99386"/>
                  <a:gd name="connsiteX4" fmla="*/ 16374 w 68542"/>
                  <a:gd name="connsiteY4" fmla="*/ 41506 h 99386"/>
                  <a:gd name="connsiteX5" fmla="*/ 63021 w 68542"/>
                  <a:gd name="connsiteY5" fmla="*/ 41506 h 99386"/>
                  <a:gd name="connsiteX6" fmla="*/ 63021 w 68542"/>
                  <a:gd name="connsiteY6" fmla="*/ 54517 h 99386"/>
                  <a:gd name="connsiteX7" fmla="*/ 16374 w 68542"/>
                  <a:gd name="connsiteY7" fmla="*/ 54517 h 99386"/>
                  <a:gd name="connsiteX8" fmla="*/ 16374 w 68542"/>
                  <a:gd name="connsiteY8" fmla="*/ 86250 h 99386"/>
                  <a:gd name="connsiteX9" fmla="*/ 68543 w 68542"/>
                  <a:gd name="connsiteY9" fmla="*/ 86250 h 99386"/>
                  <a:gd name="connsiteX10" fmla="*/ 68543 w 68542"/>
                  <a:gd name="connsiteY10" fmla="*/ 99387 h 99386"/>
                  <a:gd name="connsiteX11" fmla="*/ 0 w 68542"/>
                  <a:gd name="connsiteY11" fmla="*/ 99387 h 99386"/>
                  <a:gd name="connsiteX12" fmla="*/ 0 w 68542"/>
                  <a:gd name="connsiteY12" fmla="*/ 0 h 99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42" h="99386">
                    <a:moveTo>
                      <a:pt x="0" y="0"/>
                    </a:moveTo>
                    <a:lnTo>
                      <a:pt x="68543" y="0"/>
                    </a:lnTo>
                    <a:lnTo>
                      <a:pt x="68543" y="13137"/>
                    </a:lnTo>
                    <a:lnTo>
                      <a:pt x="16374" y="13137"/>
                    </a:lnTo>
                    <a:lnTo>
                      <a:pt x="16374" y="41506"/>
                    </a:lnTo>
                    <a:lnTo>
                      <a:pt x="63021" y="41506"/>
                    </a:lnTo>
                    <a:lnTo>
                      <a:pt x="63021" y="54517"/>
                    </a:lnTo>
                    <a:lnTo>
                      <a:pt x="16374" y="54517"/>
                    </a:lnTo>
                    <a:lnTo>
                      <a:pt x="16374" y="86250"/>
                    </a:lnTo>
                    <a:lnTo>
                      <a:pt x="68543" y="86250"/>
                    </a:lnTo>
                    <a:lnTo>
                      <a:pt x="68543" y="99387"/>
                    </a:lnTo>
                    <a:lnTo>
                      <a:pt x="0" y="99387"/>
                    </a:lnTo>
                    <a:lnTo>
                      <a:pt x="0" y="0"/>
                    </a:lnTo>
                    <a:close/>
                  </a:path>
                </a:pathLst>
              </a:custGeom>
              <a:grpFill/>
              <a:ln w="63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532901A-2B15-B1DA-EF46-D1D677CADFA9}"/>
                  </a:ext>
                </a:extLst>
              </p:cNvPr>
              <p:cNvSpPr/>
              <p:nvPr/>
            </p:nvSpPr>
            <p:spPr>
              <a:xfrm>
                <a:off x="1640435"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B3412B-09F5-42A3-ECDF-092A8802661A}"/>
                  </a:ext>
                </a:extLst>
              </p:cNvPr>
              <p:cNvSpPr/>
              <p:nvPr/>
            </p:nvSpPr>
            <p:spPr>
              <a:xfrm>
                <a:off x="1718751" y="1363280"/>
                <a:ext cx="69812" cy="107129"/>
              </a:xfrm>
              <a:custGeom>
                <a:avLst/>
                <a:gdLst>
                  <a:gd name="connsiteX0" fmla="*/ 0 w 69812"/>
                  <a:gd name="connsiteY0" fmla="*/ 66385 h 107129"/>
                  <a:gd name="connsiteX1" fmla="*/ 33002 w 69812"/>
                  <a:gd name="connsiteY1" fmla="*/ 25323 h 107129"/>
                  <a:gd name="connsiteX2" fmla="*/ 54200 w 69812"/>
                  <a:gd name="connsiteY2" fmla="*/ 36112 h 107129"/>
                  <a:gd name="connsiteX3" fmla="*/ 54200 w 69812"/>
                  <a:gd name="connsiteY3" fmla="*/ 0 h 107129"/>
                  <a:gd name="connsiteX4" fmla="*/ 69812 w 69812"/>
                  <a:gd name="connsiteY4" fmla="*/ 0 h 107129"/>
                  <a:gd name="connsiteX5" fmla="*/ 69812 w 69812"/>
                  <a:gd name="connsiteY5" fmla="*/ 105226 h 107129"/>
                  <a:gd name="connsiteX6" fmla="*/ 54200 w 69812"/>
                  <a:gd name="connsiteY6" fmla="*/ 105226 h 107129"/>
                  <a:gd name="connsiteX7" fmla="*/ 54200 w 69812"/>
                  <a:gd name="connsiteY7" fmla="*/ 95706 h 107129"/>
                  <a:gd name="connsiteX8" fmla="*/ 33002 w 69812"/>
                  <a:gd name="connsiteY8" fmla="*/ 107130 h 107129"/>
                  <a:gd name="connsiteX9" fmla="*/ 0 w 69812"/>
                  <a:gd name="connsiteY9" fmla="*/ 66385 h 107129"/>
                  <a:gd name="connsiteX10" fmla="*/ 54200 w 69812"/>
                  <a:gd name="connsiteY10" fmla="*/ 66385 h 107129"/>
                  <a:gd name="connsiteX11" fmla="*/ 35033 w 69812"/>
                  <a:gd name="connsiteY11" fmla="*/ 38460 h 107129"/>
                  <a:gd name="connsiteX12" fmla="*/ 15866 w 69812"/>
                  <a:gd name="connsiteY12" fmla="*/ 66385 h 107129"/>
                  <a:gd name="connsiteX13" fmla="*/ 35033 w 69812"/>
                  <a:gd name="connsiteY13" fmla="*/ 93992 h 107129"/>
                  <a:gd name="connsiteX14" fmla="*/ 54200 w 69812"/>
                  <a:gd name="connsiteY14" fmla="*/ 66385 h 10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12" h="107129">
                    <a:moveTo>
                      <a:pt x="0" y="66385"/>
                    </a:moveTo>
                    <a:cubicBezTo>
                      <a:pt x="0" y="39920"/>
                      <a:pt x="12693" y="25323"/>
                      <a:pt x="33002" y="25323"/>
                    </a:cubicBezTo>
                    <a:cubicBezTo>
                      <a:pt x="41887" y="25323"/>
                      <a:pt x="49249" y="29004"/>
                      <a:pt x="54200" y="36112"/>
                    </a:cubicBezTo>
                    <a:lnTo>
                      <a:pt x="54200" y="0"/>
                    </a:lnTo>
                    <a:lnTo>
                      <a:pt x="69812" y="0"/>
                    </a:lnTo>
                    <a:lnTo>
                      <a:pt x="69812" y="105226"/>
                    </a:lnTo>
                    <a:lnTo>
                      <a:pt x="54200" y="105226"/>
                    </a:lnTo>
                    <a:lnTo>
                      <a:pt x="54200" y="95706"/>
                    </a:lnTo>
                    <a:cubicBezTo>
                      <a:pt x="49249" y="103004"/>
                      <a:pt x="41951" y="107130"/>
                      <a:pt x="33002" y="107130"/>
                    </a:cubicBezTo>
                    <a:cubicBezTo>
                      <a:pt x="12376" y="107130"/>
                      <a:pt x="0" y="91771"/>
                      <a:pt x="0" y="66385"/>
                    </a:cubicBezTo>
                    <a:close/>
                    <a:moveTo>
                      <a:pt x="54200" y="66385"/>
                    </a:moveTo>
                    <a:cubicBezTo>
                      <a:pt x="54200" y="48551"/>
                      <a:pt x="47155" y="38460"/>
                      <a:pt x="35033" y="38460"/>
                    </a:cubicBezTo>
                    <a:cubicBezTo>
                      <a:pt x="22911" y="38460"/>
                      <a:pt x="15866" y="48424"/>
                      <a:pt x="15866" y="66385"/>
                    </a:cubicBezTo>
                    <a:cubicBezTo>
                      <a:pt x="15866" y="84346"/>
                      <a:pt x="22911" y="93992"/>
                      <a:pt x="35033" y="93992"/>
                    </a:cubicBezTo>
                    <a:cubicBezTo>
                      <a:pt x="47155" y="93992"/>
                      <a:pt x="54200" y="84346"/>
                      <a:pt x="54200" y="66385"/>
                    </a:cubicBezTo>
                    <a:close/>
                  </a:path>
                </a:pathLst>
              </a:custGeom>
              <a:grpFill/>
              <a:ln w="63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E3B2AB-0428-28CC-7DCE-3EEEBC4A628B}"/>
                  </a:ext>
                </a:extLst>
              </p:cNvPr>
              <p:cNvSpPr/>
              <p:nvPr/>
            </p:nvSpPr>
            <p:spPr>
              <a:xfrm>
                <a:off x="1805001" y="1363344"/>
                <a:ext cx="15612" cy="105162"/>
              </a:xfrm>
              <a:custGeom>
                <a:avLst/>
                <a:gdLst>
                  <a:gd name="connsiteX0" fmla="*/ 0 w 15612"/>
                  <a:gd name="connsiteY0" fmla="*/ 0 h 105162"/>
                  <a:gd name="connsiteX1" fmla="*/ 15612 w 15612"/>
                  <a:gd name="connsiteY1" fmla="*/ 0 h 105162"/>
                  <a:gd name="connsiteX2" fmla="*/ 15612 w 15612"/>
                  <a:gd name="connsiteY2" fmla="*/ 17707 h 105162"/>
                  <a:gd name="connsiteX3" fmla="*/ 0 w 15612"/>
                  <a:gd name="connsiteY3" fmla="*/ 17707 h 105162"/>
                  <a:gd name="connsiteX4" fmla="*/ 0 w 15612"/>
                  <a:gd name="connsiteY4" fmla="*/ 0 h 105162"/>
                  <a:gd name="connsiteX5" fmla="*/ 0 w 15612"/>
                  <a:gd name="connsiteY5" fmla="*/ 27290 h 105162"/>
                  <a:gd name="connsiteX6" fmla="*/ 15612 w 15612"/>
                  <a:gd name="connsiteY6" fmla="*/ 27290 h 105162"/>
                  <a:gd name="connsiteX7" fmla="*/ 15612 w 15612"/>
                  <a:gd name="connsiteY7" fmla="*/ 105162 h 105162"/>
                  <a:gd name="connsiteX8" fmla="*/ 0 w 15612"/>
                  <a:gd name="connsiteY8" fmla="*/ 105162 h 105162"/>
                  <a:gd name="connsiteX9" fmla="*/ 0 w 15612"/>
                  <a:gd name="connsiteY9" fmla="*/ 27290 h 10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2" h="105162">
                    <a:moveTo>
                      <a:pt x="0" y="0"/>
                    </a:moveTo>
                    <a:lnTo>
                      <a:pt x="15612" y="0"/>
                    </a:lnTo>
                    <a:lnTo>
                      <a:pt x="15612" y="17707"/>
                    </a:lnTo>
                    <a:lnTo>
                      <a:pt x="0" y="17707"/>
                    </a:lnTo>
                    <a:lnTo>
                      <a:pt x="0" y="0"/>
                    </a:lnTo>
                    <a:close/>
                    <a:moveTo>
                      <a:pt x="0" y="27290"/>
                    </a:moveTo>
                    <a:lnTo>
                      <a:pt x="15612" y="27290"/>
                    </a:lnTo>
                    <a:lnTo>
                      <a:pt x="15612" y="105162"/>
                    </a:lnTo>
                    <a:lnTo>
                      <a:pt x="0" y="105162"/>
                    </a:lnTo>
                    <a:lnTo>
                      <a:pt x="0" y="27290"/>
                    </a:lnTo>
                    <a:close/>
                  </a:path>
                </a:pathLst>
              </a:custGeom>
              <a:grpFill/>
              <a:ln w="63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C2026C8-09A5-61E6-B87C-0C584A98ED3D}"/>
                  </a:ext>
                </a:extLst>
              </p:cNvPr>
              <p:cNvSpPr/>
              <p:nvPr/>
            </p:nvSpPr>
            <p:spPr>
              <a:xfrm>
                <a:off x="1836670"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0F09343-773C-C568-CCB5-B10A1EDD2353}"/>
                  </a:ext>
                </a:extLst>
              </p:cNvPr>
              <p:cNvSpPr/>
              <p:nvPr/>
            </p:nvSpPr>
            <p:spPr>
              <a:xfrm>
                <a:off x="1914987"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63 w 69812"/>
                  <a:gd name="connsiteY14" fmla="*/ 40174 h 114110"/>
                  <a:gd name="connsiteX15" fmla="*/ 35097 w 69812"/>
                  <a:gd name="connsiteY15" fmla="*/ 13137 h 114110"/>
                  <a:gd name="connsiteX16" fmla="*/ 15930 w 69812"/>
                  <a:gd name="connsiteY16" fmla="*/ 40301 h 114110"/>
                  <a:gd name="connsiteX17" fmla="*/ 35097 w 69812"/>
                  <a:gd name="connsiteY17" fmla="*/ 67210 h 114110"/>
                  <a:gd name="connsiteX18" fmla="*/ 54263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63" y="40174"/>
                    </a:moveTo>
                    <a:cubicBezTo>
                      <a:pt x="54263" y="23101"/>
                      <a:pt x="47218" y="13137"/>
                      <a:pt x="35097" y="13137"/>
                    </a:cubicBezTo>
                    <a:cubicBezTo>
                      <a:pt x="22975" y="13137"/>
                      <a:pt x="15930" y="22657"/>
                      <a:pt x="15930" y="40301"/>
                    </a:cubicBezTo>
                    <a:cubicBezTo>
                      <a:pt x="15930" y="57944"/>
                      <a:pt x="22784" y="67210"/>
                      <a:pt x="35097" y="67210"/>
                    </a:cubicBezTo>
                    <a:cubicBezTo>
                      <a:pt x="47409" y="67210"/>
                      <a:pt x="54263" y="57690"/>
                      <a:pt x="54263" y="40174"/>
                    </a:cubicBezTo>
                    <a:close/>
                  </a:path>
                </a:pathLst>
              </a:custGeom>
              <a:grpFill/>
              <a:ln w="63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C1A862-2924-5AD9-94F9-A55D9A9EB488}"/>
                  </a:ext>
                </a:extLst>
              </p:cNvPr>
              <p:cNvSpPr/>
              <p:nvPr/>
            </p:nvSpPr>
            <p:spPr>
              <a:xfrm>
                <a:off x="2037792" y="1363344"/>
                <a:ext cx="65432" cy="105225"/>
              </a:xfrm>
              <a:custGeom>
                <a:avLst/>
                <a:gdLst>
                  <a:gd name="connsiteX0" fmla="*/ 0 w 65432"/>
                  <a:gd name="connsiteY0" fmla="*/ 0 h 105225"/>
                  <a:gd name="connsiteX1" fmla="*/ 15613 w 65432"/>
                  <a:gd name="connsiteY1" fmla="*/ 0 h 105225"/>
                  <a:gd name="connsiteX2" fmla="*/ 15613 w 65432"/>
                  <a:gd name="connsiteY2" fmla="*/ 37699 h 105225"/>
                  <a:gd name="connsiteX3" fmla="*/ 39158 w 65432"/>
                  <a:gd name="connsiteY3" fmla="*/ 25259 h 105225"/>
                  <a:gd name="connsiteX4" fmla="*/ 65433 w 65432"/>
                  <a:gd name="connsiteY4" fmla="*/ 53184 h 105225"/>
                  <a:gd name="connsiteX5" fmla="*/ 65433 w 65432"/>
                  <a:gd name="connsiteY5" fmla="*/ 105226 h 105225"/>
                  <a:gd name="connsiteX6" fmla="*/ 49947 w 65432"/>
                  <a:gd name="connsiteY6" fmla="*/ 105226 h 105225"/>
                  <a:gd name="connsiteX7" fmla="*/ 49947 w 65432"/>
                  <a:gd name="connsiteY7" fmla="*/ 56421 h 105225"/>
                  <a:gd name="connsiteX8" fmla="*/ 34335 w 65432"/>
                  <a:gd name="connsiteY8" fmla="*/ 38270 h 105225"/>
                  <a:gd name="connsiteX9" fmla="*/ 15613 w 65432"/>
                  <a:gd name="connsiteY9" fmla="*/ 59467 h 105225"/>
                  <a:gd name="connsiteX10" fmla="*/ 15613 w 65432"/>
                  <a:gd name="connsiteY10" fmla="*/ 105226 h 105225"/>
                  <a:gd name="connsiteX11" fmla="*/ 0 w 65432"/>
                  <a:gd name="connsiteY11" fmla="*/ 105226 h 105225"/>
                  <a:gd name="connsiteX12" fmla="*/ 0 w 65432"/>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7" y="105226"/>
                    </a:lnTo>
                    <a:lnTo>
                      <a:pt x="49947" y="56421"/>
                    </a:lnTo>
                    <a:cubicBezTo>
                      <a:pt x="49947"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11E4E4-1BB3-9989-C942-D85D630C7AC4}"/>
                  </a:ext>
                </a:extLst>
              </p:cNvPr>
              <p:cNvSpPr/>
              <p:nvPr/>
            </p:nvSpPr>
            <p:spPr>
              <a:xfrm>
                <a:off x="2119155" y="1390571"/>
                <a:ext cx="64607" cy="79839"/>
              </a:xfrm>
              <a:custGeom>
                <a:avLst/>
                <a:gdLst>
                  <a:gd name="connsiteX0" fmla="*/ 49122 w 64607"/>
                  <a:gd name="connsiteY0" fmla="*/ 63 h 79839"/>
                  <a:gd name="connsiteX1" fmla="*/ 64608 w 64607"/>
                  <a:gd name="connsiteY1" fmla="*/ 63 h 79839"/>
                  <a:gd name="connsiteX2" fmla="*/ 64608 w 64607"/>
                  <a:gd name="connsiteY2" fmla="*/ 77936 h 79839"/>
                  <a:gd name="connsiteX3" fmla="*/ 49122 w 64607"/>
                  <a:gd name="connsiteY3" fmla="*/ 77936 h 79839"/>
                  <a:gd name="connsiteX4" fmla="*/ 49122 w 64607"/>
                  <a:gd name="connsiteY4" fmla="*/ 67400 h 79839"/>
                  <a:gd name="connsiteX5" fmla="*/ 25894 w 64607"/>
                  <a:gd name="connsiteY5" fmla="*/ 79840 h 79839"/>
                  <a:gd name="connsiteX6" fmla="*/ 0 w 64607"/>
                  <a:gd name="connsiteY6" fmla="*/ 52042 h 79839"/>
                  <a:gd name="connsiteX7" fmla="*/ 0 w 64607"/>
                  <a:gd name="connsiteY7" fmla="*/ 0 h 79839"/>
                  <a:gd name="connsiteX8" fmla="*/ 15612 w 64607"/>
                  <a:gd name="connsiteY8" fmla="*/ 0 h 79839"/>
                  <a:gd name="connsiteX9" fmla="*/ 15612 w 64607"/>
                  <a:gd name="connsiteY9" fmla="*/ 48805 h 79839"/>
                  <a:gd name="connsiteX10" fmla="*/ 30654 w 64607"/>
                  <a:gd name="connsiteY10" fmla="*/ 66766 h 79839"/>
                  <a:gd name="connsiteX11" fmla="*/ 49059 w 64607"/>
                  <a:gd name="connsiteY11" fmla="*/ 45568 h 79839"/>
                  <a:gd name="connsiteX12" fmla="*/ 49059 w 64607"/>
                  <a:gd name="connsiteY12" fmla="*/ 0 h 7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607" h="79839">
                    <a:moveTo>
                      <a:pt x="49122" y="63"/>
                    </a:moveTo>
                    <a:lnTo>
                      <a:pt x="64608" y="63"/>
                    </a:lnTo>
                    <a:lnTo>
                      <a:pt x="64608" y="77936"/>
                    </a:lnTo>
                    <a:lnTo>
                      <a:pt x="49122" y="77936"/>
                    </a:lnTo>
                    <a:lnTo>
                      <a:pt x="49122" y="67400"/>
                    </a:lnTo>
                    <a:cubicBezTo>
                      <a:pt x="43982" y="75714"/>
                      <a:pt x="35795" y="79840"/>
                      <a:pt x="25894" y="79840"/>
                    </a:cubicBezTo>
                    <a:cubicBezTo>
                      <a:pt x="9964" y="79840"/>
                      <a:pt x="0" y="70510"/>
                      <a:pt x="0" y="52042"/>
                    </a:cubicBezTo>
                    <a:lnTo>
                      <a:pt x="0" y="0"/>
                    </a:lnTo>
                    <a:lnTo>
                      <a:pt x="15612" y="0"/>
                    </a:lnTo>
                    <a:lnTo>
                      <a:pt x="15612" y="48805"/>
                    </a:lnTo>
                    <a:cubicBezTo>
                      <a:pt x="15612" y="60038"/>
                      <a:pt x="20309" y="66766"/>
                      <a:pt x="30654" y="66766"/>
                    </a:cubicBezTo>
                    <a:cubicBezTo>
                      <a:pt x="42078" y="66766"/>
                      <a:pt x="49059" y="56421"/>
                      <a:pt x="49059" y="45568"/>
                    </a:cubicBezTo>
                    <a:lnTo>
                      <a:pt x="49059" y="0"/>
                    </a:lnTo>
                    <a:close/>
                  </a:path>
                </a:pathLst>
              </a:custGeom>
              <a:grpFill/>
              <a:ln w="63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ECC19D1-B9A8-A911-4EFF-30AAE3AD2BCC}"/>
                  </a:ext>
                </a:extLst>
              </p:cNvPr>
              <p:cNvSpPr/>
              <p:nvPr/>
            </p:nvSpPr>
            <p:spPr>
              <a:xfrm>
                <a:off x="2200137"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8401866-9CD9-3B22-2F20-A3F4E7C2A4B3}"/>
                  </a:ext>
                </a:extLst>
              </p:cNvPr>
              <p:cNvSpPr/>
              <p:nvPr/>
            </p:nvSpPr>
            <p:spPr>
              <a:xfrm>
                <a:off x="2278454"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1"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564CDA7-6821-7634-99A2-A3B977A7D672}"/>
                  </a:ext>
                </a:extLst>
              </p:cNvPr>
              <p:cNvSpPr/>
              <p:nvPr/>
            </p:nvSpPr>
            <p:spPr>
              <a:xfrm>
                <a:off x="2361149"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DBB440B-C428-96BF-971D-7D921A2E2E0B}"/>
                  </a:ext>
                </a:extLst>
              </p:cNvPr>
              <p:cNvSpPr/>
              <p:nvPr/>
            </p:nvSpPr>
            <p:spPr>
              <a:xfrm>
                <a:off x="2446637"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B5FE6BA-420F-21A9-284F-8606EF36E046}"/>
                  </a:ext>
                </a:extLst>
              </p:cNvPr>
              <p:cNvSpPr/>
              <p:nvPr/>
            </p:nvSpPr>
            <p:spPr>
              <a:xfrm>
                <a:off x="2528063"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7CA6D3-A20C-1B03-F3F1-8BCD0926D35E}"/>
                  </a:ext>
                </a:extLst>
              </p:cNvPr>
              <p:cNvSpPr/>
              <p:nvPr/>
            </p:nvSpPr>
            <p:spPr>
              <a:xfrm>
                <a:off x="2580042" y="1388603"/>
                <a:ext cx="72731" cy="81807"/>
              </a:xfrm>
              <a:custGeom>
                <a:avLst/>
                <a:gdLst>
                  <a:gd name="connsiteX0" fmla="*/ 0 w 72731"/>
                  <a:gd name="connsiteY0" fmla="*/ 41062 h 81807"/>
                  <a:gd name="connsiteX1" fmla="*/ 36366 w 72731"/>
                  <a:gd name="connsiteY1" fmla="*/ 0 h 81807"/>
                  <a:gd name="connsiteX2" fmla="*/ 72731 w 72731"/>
                  <a:gd name="connsiteY2" fmla="*/ 41062 h 81807"/>
                  <a:gd name="connsiteX3" fmla="*/ 36366 w 72731"/>
                  <a:gd name="connsiteY3" fmla="*/ 81807 h 81807"/>
                  <a:gd name="connsiteX4" fmla="*/ 0 w 72731"/>
                  <a:gd name="connsiteY4" fmla="*/ 41062 h 81807"/>
                  <a:gd name="connsiteX5" fmla="*/ 56865 w 72731"/>
                  <a:gd name="connsiteY5" fmla="*/ 41062 h 81807"/>
                  <a:gd name="connsiteX6" fmla="*/ 36429 w 72731"/>
                  <a:gd name="connsiteY6" fmla="*/ 13137 h 81807"/>
                  <a:gd name="connsiteX7" fmla="*/ 15993 w 72731"/>
                  <a:gd name="connsiteY7" fmla="*/ 41062 h 81807"/>
                  <a:gd name="connsiteX8" fmla="*/ 36429 w 72731"/>
                  <a:gd name="connsiteY8" fmla="*/ 68670 h 81807"/>
                  <a:gd name="connsiteX9" fmla="*/ 56865 w 72731"/>
                  <a:gd name="connsiteY9" fmla="*/ 41062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731" h="81807">
                    <a:moveTo>
                      <a:pt x="0" y="41062"/>
                    </a:moveTo>
                    <a:cubicBezTo>
                      <a:pt x="0" y="14597"/>
                      <a:pt x="14153" y="0"/>
                      <a:pt x="36366" y="0"/>
                    </a:cubicBezTo>
                    <a:cubicBezTo>
                      <a:pt x="58579" y="0"/>
                      <a:pt x="72731" y="15613"/>
                      <a:pt x="72731" y="41062"/>
                    </a:cubicBezTo>
                    <a:cubicBezTo>
                      <a:pt x="72731" y="66512"/>
                      <a:pt x="58579" y="81807"/>
                      <a:pt x="36366" y="81807"/>
                    </a:cubicBezTo>
                    <a:cubicBezTo>
                      <a:pt x="14153" y="81807"/>
                      <a:pt x="0" y="66448"/>
                      <a:pt x="0" y="41062"/>
                    </a:cubicBezTo>
                    <a:close/>
                    <a:moveTo>
                      <a:pt x="56865" y="41062"/>
                    </a:moveTo>
                    <a:cubicBezTo>
                      <a:pt x="56865" y="23228"/>
                      <a:pt x="49567" y="13137"/>
                      <a:pt x="36429" y="13137"/>
                    </a:cubicBezTo>
                    <a:cubicBezTo>
                      <a:pt x="23292" y="13137"/>
                      <a:pt x="15993" y="22911"/>
                      <a:pt x="15993" y="41062"/>
                    </a:cubicBezTo>
                    <a:cubicBezTo>
                      <a:pt x="15993" y="59213"/>
                      <a:pt x="23292" y="68670"/>
                      <a:pt x="36429" y="68670"/>
                    </a:cubicBezTo>
                    <a:cubicBezTo>
                      <a:pt x="49567" y="68670"/>
                      <a:pt x="56865" y="59023"/>
                      <a:pt x="56865" y="41062"/>
                    </a:cubicBezTo>
                    <a:close/>
                  </a:path>
                </a:pathLst>
              </a:custGeom>
              <a:grpFill/>
              <a:ln w="63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4CB9B7B-599F-873A-261B-E5A367E85FE1}"/>
                  </a:ext>
                </a:extLst>
              </p:cNvPr>
              <p:cNvSpPr/>
              <p:nvPr/>
            </p:nvSpPr>
            <p:spPr>
              <a:xfrm>
                <a:off x="2664705"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3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3"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DA566AC-A7D7-3222-F611-B1F6488A1252}"/>
                  </a:ext>
                </a:extLst>
              </p:cNvPr>
              <p:cNvSpPr/>
              <p:nvPr/>
            </p:nvSpPr>
            <p:spPr>
              <a:xfrm>
                <a:off x="2747337" y="1388667"/>
                <a:ext cx="72985" cy="81807"/>
              </a:xfrm>
              <a:custGeom>
                <a:avLst/>
                <a:gdLst>
                  <a:gd name="connsiteX0" fmla="*/ 37001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1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438 w 72985"/>
                  <a:gd name="connsiteY10" fmla="*/ 33256 h 81807"/>
                  <a:gd name="connsiteX11" fmla="*/ 56167 w 72985"/>
                  <a:gd name="connsiteY11" fmla="*/ 33256 h 81807"/>
                  <a:gd name="connsiteX12" fmla="*/ 36302 w 72985"/>
                  <a:gd name="connsiteY12" fmla="*/ 12947 h 81807"/>
                  <a:gd name="connsiteX13" fmla="*/ 16438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1"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9" y="59911"/>
                      <a:pt x="24244" y="68797"/>
                      <a:pt x="37001" y="68797"/>
                    </a:cubicBezTo>
                    <a:cubicBezTo>
                      <a:pt x="46965" y="68797"/>
                      <a:pt x="53946" y="64100"/>
                      <a:pt x="56611" y="54453"/>
                    </a:cubicBezTo>
                    <a:lnTo>
                      <a:pt x="72985" y="54453"/>
                    </a:lnTo>
                    <a:cubicBezTo>
                      <a:pt x="68733" y="72605"/>
                      <a:pt x="55279" y="81807"/>
                      <a:pt x="37064" y="81807"/>
                    </a:cubicBezTo>
                    <a:close/>
                    <a:moveTo>
                      <a:pt x="16438" y="33256"/>
                    </a:moveTo>
                    <a:lnTo>
                      <a:pt x="56167" y="33256"/>
                    </a:lnTo>
                    <a:cubicBezTo>
                      <a:pt x="54263" y="20119"/>
                      <a:pt x="47409" y="12947"/>
                      <a:pt x="36302" y="12947"/>
                    </a:cubicBezTo>
                    <a:cubicBezTo>
                      <a:pt x="25196" y="12947"/>
                      <a:pt x="18342" y="20119"/>
                      <a:pt x="16438" y="33256"/>
                    </a:cubicBezTo>
                    <a:close/>
                  </a:path>
                </a:pathLst>
              </a:custGeom>
              <a:grpFill/>
              <a:ln w="63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5E03329-668C-6D55-222F-DE1F82EDE928}"/>
                  </a:ext>
                </a:extLst>
              </p:cNvPr>
              <p:cNvSpPr/>
              <p:nvPr/>
            </p:nvSpPr>
            <p:spPr>
              <a:xfrm>
                <a:off x="2827050"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833D1CC-D6D5-1F63-9D27-80A0D9A0AF51}"/>
                  </a:ext>
                </a:extLst>
              </p:cNvPr>
              <p:cNvSpPr/>
              <p:nvPr/>
            </p:nvSpPr>
            <p:spPr>
              <a:xfrm>
                <a:off x="2882391" y="1363344"/>
                <a:ext cx="65433" cy="105225"/>
              </a:xfrm>
              <a:custGeom>
                <a:avLst/>
                <a:gdLst>
                  <a:gd name="connsiteX0" fmla="*/ 0 w 65433"/>
                  <a:gd name="connsiteY0" fmla="*/ 0 h 105225"/>
                  <a:gd name="connsiteX1" fmla="*/ 15613 w 65433"/>
                  <a:gd name="connsiteY1" fmla="*/ 0 h 105225"/>
                  <a:gd name="connsiteX2" fmla="*/ 15613 w 65433"/>
                  <a:gd name="connsiteY2" fmla="*/ 37699 h 105225"/>
                  <a:gd name="connsiteX3" fmla="*/ 39158 w 65433"/>
                  <a:gd name="connsiteY3" fmla="*/ 25259 h 105225"/>
                  <a:gd name="connsiteX4" fmla="*/ 65433 w 65433"/>
                  <a:gd name="connsiteY4" fmla="*/ 53184 h 105225"/>
                  <a:gd name="connsiteX5" fmla="*/ 65433 w 65433"/>
                  <a:gd name="connsiteY5" fmla="*/ 105226 h 105225"/>
                  <a:gd name="connsiteX6" fmla="*/ 49948 w 65433"/>
                  <a:gd name="connsiteY6" fmla="*/ 105226 h 105225"/>
                  <a:gd name="connsiteX7" fmla="*/ 49948 w 65433"/>
                  <a:gd name="connsiteY7" fmla="*/ 56421 h 105225"/>
                  <a:gd name="connsiteX8" fmla="*/ 34335 w 65433"/>
                  <a:gd name="connsiteY8" fmla="*/ 38270 h 105225"/>
                  <a:gd name="connsiteX9" fmla="*/ 15613 w 65433"/>
                  <a:gd name="connsiteY9" fmla="*/ 59467 h 105225"/>
                  <a:gd name="connsiteX10" fmla="*/ 15613 w 65433"/>
                  <a:gd name="connsiteY10" fmla="*/ 105226 h 105225"/>
                  <a:gd name="connsiteX11" fmla="*/ 0 w 65433"/>
                  <a:gd name="connsiteY11" fmla="*/ 105226 h 105225"/>
                  <a:gd name="connsiteX12" fmla="*/ 0 w 65433"/>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3"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8" y="105226"/>
                    </a:lnTo>
                    <a:lnTo>
                      <a:pt x="49948" y="56421"/>
                    </a:lnTo>
                    <a:cubicBezTo>
                      <a:pt x="49948"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9F3721A-3471-D6B7-53A8-D2BE6F58ACD5}"/>
                  </a:ext>
                </a:extLst>
              </p:cNvPr>
              <p:cNvSpPr/>
              <p:nvPr/>
            </p:nvSpPr>
            <p:spPr>
              <a:xfrm>
                <a:off x="2960518"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32DB60-E8B0-0725-BDFD-1A7481B6F1AF}"/>
                  </a:ext>
                </a:extLst>
              </p:cNvPr>
              <p:cNvSpPr/>
              <p:nvPr/>
            </p:nvSpPr>
            <p:spPr>
              <a:xfrm>
                <a:off x="3046069"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6954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Numbered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0">
            <a:extLst>
              <a:ext uri="{FF2B5EF4-FFF2-40B4-BE49-F238E27FC236}">
                <a16:creationId xmlns:a16="http://schemas.microsoft.com/office/drawing/2014/main" id="{A040B861-68B0-B5BD-74B5-1B7F35BB5CF2}"/>
              </a:ext>
            </a:extLst>
          </p:cNvPr>
          <p:cNvSpPr>
            <a:spLocks noGrp="1"/>
          </p:cNvSpPr>
          <p:nvPr>
            <p:ph type="body" sz="quarter" idx="21"/>
          </p:nvPr>
        </p:nvSpPr>
        <p:spPr>
          <a:xfrm>
            <a:off x="4503506"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0">
            <a:extLst>
              <a:ext uri="{FF2B5EF4-FFF2-40B4-BE49-F238E27FC236}">
                <a16:creationId xmlns:a16="http://schemas.microsoft.com/office/drawing/2014/main" id="{7FC610F1-9450-478D-24D8-35227E0AE1A9}"/>
              </a:ext>
            </a:extLst>
          </p:cNvPr>
          <p:cNvSpPr>
            <a:spLocks noGrp="1"/>
          </p:cNvSpPr>
          <p:nvPr>
            <p:ph type="body" sz="quarter" idx="22"/>
          </p:nvPr>
        </p:nvSpPr>
        <p:spPr>
          <a:xfrm>
            <a:off x="8348198"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5">
            <a:extLst>
              <a:ext uri="{FF2B5EF4-FFF2-40B4-BE49-F238E27FC236}">
                <a16:creationId xmlns:a16="http://schemas.microsoft.com/office/drawing/2014/main" id="{BD7C63F5-0C6C-1C00-CC3A-A7D6CDDB30BD}"/>
              </a:ext>
            </a:extLst>
          </p:cNvPr>
          <p:cNvSpPr>
            <a:spLocks noGrp="1"/>
          </p:cNvSpPr>
          <p:nvPr>
            <p:ph type="body" sz="quarter" idx="23" hasCustomPrompt="1"/>
          </p:nvPr>
        </p:nvSpPr>
        <p:spPr>
          <a:xfrm>
            <a:off x="658813"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7" name="Text Placeholder 15">
            <a:extLst>
              <a:ext uri="{FF2B5EF4-FFF2-40B4-BE49-F238E27FC236}">
                <a16:creationId xmlns:a16="http://schemas.microsoft.com/office/drawing/2014/main" id="{428212ED-F470-5F81-5B65-C72CE9DC1D8C}"/>
              </a:ext>
            </a:extLst>
          </p:cNvPr>
          <p:cNvSpPr>
            <a:spLocks noGrp="1"/>
          </p:cNvSpPr>
          <p:nvPr>
            <p:ph type="body" sz="quarter" idx="24" hasCustomPrompt="1"/>
          </p:nvPr>
        </p:nvSpPr>
        <p:spPr>
          <a:xfrm>
            <a:off x="4503506"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9" name="Text Placeholder 15">
            <a:extLst>
              <a:ext uri="{FF2B5EF4-FFF2-40B4-BE49-F238E27FC236}">
                <a16:creationId xmlns:a16="http://schemas.microsoft.com/office/drawing/2014/main" id="{A759DD42-E0B3-2BB0-3159-35F83A298C23}"/>
              </a:ext>
            </a:extLst>
          </p:cNvPr>
          <p:cNvSpPr>
            <a:spLocks noGrp="1"/>
          </p:cNvSpPr>
          <p:nvPr>
            <p:ph type="body" sz="quarter" idx="25" hasCustomPrompt="1"/>
          </p:nvPr>
        </p:nvSpPr>
        <p:spPr>
          <a:xfrm>
            <a:off x="8348198"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98174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4" name="Text Placeholder 9">
            <a:extLst>
              <a:ext uri="{FF2B5EF4-FFF2-40B4-BE49-F238E27FC236}">
                <a16:creationId xmlns:a16="http://schemas.microsoft.com/office/drawing/2014/main" id="{952D02E1-A658-2AA5-904E-1BFE09A8208A}"/>
              </a:ext>
            </a:extLst>
          </p:cNvPr>
          <p:cNvSpPr>
            <a:spLocks noGrp="1"/>
          </p:cNvSpPr>
          <p:nvPr>
            <p:ph type="body" sz="quarter" idx="15" hasCustomPrompt="1"/>
          </p:nvPr>
        </p:nvSpPr>
        <p:spPr>
          <a:xfrm>
            <a:off x="658813"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3" name="Text Placeholder 9">
            <a:extLst>
              <a:ext uri="{FF2B5EF4-FFF2-40B4-BE49-F238E27FC236}">
                <a16:creationId xmlns:a16="http://schemas.microsoft.com/office/drawing/2014/main" id="{528E79A4-E17A-272B-9819-285FF8474B81}"/>
              </a:ext>
            </a:extLst>
          </p:cNvPr>
          <p:cNvSpPr>
            <a:spLocks noGrp="1"/>
          </p:cNvSpPr>
          <p:nvPr>
            <p:ph type="body" sz="quarter" idx="16" hasCustomPrompt="1"/>
          </p:nvPr>
        </p:nvSpPr>
        <p:spPr>
          <a:xfrm>
            <a:off x="4503506"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4" name="Text Placeholder 9">
            <a:extLst>
              <a:ext uri="{FF2B5EF4-FFF2-40B4-BE49-F238E27FC236}">
                <a16:creationId xmlns:a16="http://schemas.microsoft.com/office/drawing/2014/main" id="{EFFC1256-9A84-F3E0-6B87-C8C860CFA423}"/>
              </a:ext>
            </a:extLst>
          </p:cNvPr>
          <p:cNvSpPr>
            <a:spLocks noGrp="1"/>
          </p:cNvSpPr>
          <p:nvPr>
            <p:ph type="body" sz="quarter" idx="17" hasCustomPrompt="1"/>
          </p:nvPr>
        </p:nvSpPr>
        <p:spPr>
          <a:xfrm>
            <a:off x="8348198"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Tree>
    <p:extLst>
      <p:ext uri="{BB962C8B-B14F-4D97-AF65-F5344CB8AC3E}">
        <p14:creationId xmlns:p14="http://schemas.microsoft.com/office/powerpoint/2010/main" val="339171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Widge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67D2E9BC-4658-0218-5A3E-4AC6D5B02DE9}"/>
              </a:ext>
            </a:extLst>
          </p:cNvPr>
          <p:cNvSpPr>
            <a:spLocks noGrp="1"/>
          </p:cNvSpPr>
          <p:nvPr>
            <p:ph type="body" sz="quarter" idx="15"/>
          </p:nvPr>
        </p:nvSpPr>
        <p:spPr>
          <a:xfrm>
            <a:off x="4503505"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2A792D4F-D28F-1CF4-FDFF-7CCC6FBD53A4}"/>
              </a:ext>
            </a:extLst>
          </p:cNvPr>
          <p:cNvSpPr>
            <a:spLocks noGrp="1"/>
          </p:cNvSpPr>
          <p:nvPr>
            <p:ph type="body" sz="quarter" idx="16"/>
          </p:nvPr>
        </p:nvSpPr>
        <p:spPr>
          <a:xfrm>
            <a:off x="8348198"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115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Icons &amp;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3" cy="1306806"/>
          </a:xfrm>
        </p:spPr>
        <p:txBody>
          <a:bodyPr>
            <a:noAutofit/>
          </a:bodyPr>
          <a:lstStyle>
            <a:lvl1pPr algn="l">
              <a:lnSpc>
                <a:spcPct val="95000"/>
              </a:lnSpc>
              <a:spcBef>
                <a:spcPts val="0"/>
              </a:spcBef>
              <a:spcAft>
                <a:spcPts val="0"/>
              </a:spcAft>
              <a:defRPr sz="4400">
                <a:solidFill>
                  <a:schemeClr val="accent2"/>
                </a:solidFill>
                <a:latin typeface="+mj-lt"/>
              </a:defRPr>
            </a:lvl1pPr>
            <a:lvl2pPr algn="l">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5" name="Picture Placeholder 23">
            <a:extLst>
              <a:ext uri="{FF2B5EF4-FFF2-40B4-BE49-F238E27FC236}">
                <a16:creationId xmlns:a16="http://schemas.microsoft.com/office/drawing/2014/main" id="{06E6C687-A28A-537E-A279-74FEE0874D65}"/>
              </a:ext>
            </a:extLst>
          </p:cNvPr>
          <p:cNvSpPr>
            <a:spLocks noGrp="1"/>
          </p:cNvSpPr>
          <p:nvPr>
            <p:ph type="pic" sz="quarter" idx="19" hasCustomPrompt="1"/>
          </p:nvPr>
        </p:nvSpPr>
        <p:spPr>
          <a:xfrm>
            <a:off x="3545947"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6" name="Picture Placeholder 23">
            <a:extLst>
              <a:ext uri="{FF2B5EF4-FFF2-40B4-BE49-F238E27FC236}">
                <a16:creationId xmlns:a16="http://schemas.microsoft.com/office/drawing/2014/main" id="{27636FB0-F2E8-8A73-D393-1B245FB7A3EC}"/>
              </a:ext>
            </a:extLst>
          </p:cNvPr>
          <p:cNvSpPr>
            <a:spLocks noGrp="1"/>
          </p:cNvSpPr>
          <p:nvPr>
            <p:ph type="pic" sz="quarter" idx="20" hasCustomPrompt="1"/>
          </p:nvPr>
        </p:nvSpPr>
        <p:spPr>
          <a:xfrm>
            <a:off x="6433080"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7" name="Picture Placeholder 23">
            <a:extLst>
              <a:ext uri="{FF2B5EF4-FFF2-40B4-BE49-F238E27FC236}">
                <a16:creationId xmlns:a16="http://schemas.microsoft.com/office/drawing/2014/main" id="{ACF60297-2B7A-09D6-226E-705C5E56AF59}"/>
              </a:ext>
            </a:extLst>
          </p:cNvPr>
          <p:cNvSpPr>
            <a:spLocks noGrp="1"/>
          </p:cNvSpPr>
          <p:nvPr>
            <p:ph type="pic" sz="quarter" idx="21" hasCustomPrompt="1"/>
          </p:nvPr>
        </p:nvSpPr>
        <p:spPr>
          <a:xfrm>
            <a:off x="9320214"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3" name="Text Placeholder 10">
            <a:extLst>
              <a:ext uri="{FF2B5EF4-FFF2-40B4-BE49-F238E27FC236}">
                <a16:creationId xmlns:a16="http://schemas.microsoft.com/office/drawing/2014/main" id="{B8C63CCA-F22A-3DF5-83D8-1E21AFB6BD87}"/>
              </a:ext>
            </a:extLst>
          </p:cNvPr>
          <p:cNvSpPr>
            <a:spLocks noGrp="1"/>
          </p:cNvSpPr>
          <p:nvPr>
            <p:ph type="body" sz="quarter" idx="22" hasCustomPrompt="1"/>
          </p:nvPr>
        </p:nvSpPr>
        <p:spPr>
          <a:xfrm>
            <a:off x="658814"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4" name="Text Placeholder 10">
            <a:extLst>
              <a:ext uri="{FF2B5EF4-FFF2-40B4-BE49-F238E27FC236}">
                <a16:creationId xmlns:a16="http://schemas.microsoft.com/office/drawing/2014/main" id="{F4924534-9F82-7FBF-D0F9-769F2C8D3631}"/>
              </a:ext>
            </a:extLst>
          </p:cNvPr>
          <p:cNvSpPr>
            <a:spLocks noGrp="1"/>
          </p:cNvSpPr>
          <p:nvPr>
            <p:ph type="body" sz="quarter" idx="23" hasCustomPrompt="1"/>
          </p:nvPr>
        </p:nvSpPr>
        <p:spPr>
          <a:xfrm>
            <a:off x="3545947"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F7AABDEE-80C0-8C97-5D94-DD56E99DE64F}"/>
              </a:ext>
            </a:extLst>
          </p:cNvPr>
          <p:cNvSpPr>
            <a:spLocks noGrp="1"/>
          </p:cNvSpPr>
          <p:nvPr>
            <p:ph type="body" sz="quarter" idx="24" hasCustomPrompt="1"/>
          </p:nvPr>
        </p:nvSpPr>
        <p:spPr>
          <a:xfrm>
            <a:off x="6433080"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9" name="Text Placeholder 10">
            <a:extLst>
              <a:ext uri="{FF2B5EF4-FFF2-40B4-BE49-F238E27FC236}">
                <a16:creationId xmlns:a16="http://schemas.microsoft.com/office/drawing/2014/main" id="{A9F19FD7-87DF-F26B-89CB-4FBB1655B464}"/>
              </a:ext>
            </a:extLst>
          </p:cNvPr>
          <p:cNvSpPr>
            <a:spLocks noGrp="1"/>
          </p:cNvSpPr>
          <p:nvPr>
            <p:ph type="body" sz="quarter" idx="25" hasCustomPrompt="1"/>
          </p:nvPr>
        </p:nvSpPr>
        <p:spPr>
          <a:xfrm>
            <a:off x="9320214"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10453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cons &amp; Stats (dark)">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7E72D4E7-E998-E702-F6BC-55A3C80C5E7E}"/>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6" name="Picture Placeholder 23">
            <a:extLst>
              <a:ext uri="{FF2B5EF4-FFF2-40B4-BE49-F238E27FC236}">
                <a16:creationId xmlns:a16="http://schemas.microsoft.com/office/drawing/2014/main" id="{D0E86670-74DB-4CF4-2A4B-04EE6014481A}"/>
              </a:ext>
            </a:extLst>
          </p:cNvPr>
          <p:cNvSpPr>
            <a:spLocks noGrp="1"/>
          </p:cNvSpPr>
          <p:nvPr>
            <p:ph type="pic" sz="quarter" idx="22" hasCustomPrompt="1"/>
          </p:nvPr>
        </p:nvSpPr>
        <p:spPr>
          <a:xfrm>
            <a:off x="658814" y="48133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8" name="Picture Placeholder 23">
            <a:extLst>
              <a:ext uri="{FF2B5EF4-FFF2-40B4-BE49-F238E27FC236}">
                <a16:creationId xmlns:a16="http://schemas.microsoft.com/office/drawing/2014/main" id="{2FA0E7E1-53EB-E5B3-1BA9-F1A629139A1A}"/>
              </a:ext>
            </a:extLst>
          </p:cNvPr>
          <p:cNvSpPr>
            <a:spLocks noGrp="1"/>
          </p:cNvSpPr>
          <p:nvPr>
            <p:ph type="pic" sz="quarter" idx="24" hasCustomPrompt="1"/>
          </p:nvPr>
        </p:nvSpPr>
        <p:spPr>
          <a:xfrm>
            <a:off x="6431428" y="32131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3" name="Picture Placeholder 23">
            <a:extLst>
              <a:ext uri="{FF2B5EF4-FFF2-40B4-BE49-F238E27FC236}">
                <a16:creationId xmlns:a16="http://schemas.microsoft.com/office/drawing/2014/main" id="{AE11ED9F-4260-7EB9-3E0D-19B012631B48}"/>
              </a:ext>
            </a:extLst>
          </p:cNvPr>
          <p:cNvSpPr>
            <a:spLocks noGrp="1"/>
          </p:cNvSpPr>
          <p:nvPr>
            <p:ph type="pic" sz="quarter" idx="26" hasCustomPrompt="1"/>
          </p:nvPr>
        </p:nvSpPr>
        <p:spPr>
          <a:xfrm>
            <a:off x="6431428" y="48133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 name="Text Placeholder 10">
            <a:extLst>
              <a:ext uri="{FF2B5EF4-FFF2-40B4-BE49-F238E27FC236}">
                <a16:creationId xmlns:a16="http://schemas.microsoft.com/office/drawing/2014/main" id="{6CD59CD0-0011-A204-A009-06CE7DFFCD46}"/>
              </a:ext>
            </a:extLst>
          </p:cNvPr>
          <p:cNvSpPr>
            <a:spLocks noGrp="1"/>
          </p:cNvSpPr>
          <p:nvPr>
            <p:ph type="body" sz="quarter" idx="27"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3" name="Text Placeholder 10">
            <a:extLst>
              <a:ext uri="{FF2B5EF4-FFF2-40B4-BE49-F238E27FC236}">
                <a16:creationId xmlns:a16="http://schemas.microsoft.com/office/drawing/2014/main" id="{2447DBC2-CB6C-4E8D-A1E0-E73C5B169794}"/>
              </a:ext>
            </a:extLst>
          </p:cNvPr>
          <p:cNvSpPr>
            <a:spLocks noGrp="1"/>
          </p:cNvSpPr>
          <p:nvPr>
            <p:ph type="body" sz="quarter" idx="28"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8471E2F0-82BF-D08C-9233-B4E9C3B1A1ED}"/>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55001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cons &amp; Stats (green)">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5" name="Picture Placeholder 23">
            <a:extLst>
              <a:ext uri="{FF2B5EF4-FFF2-40B4-BE49-F238E27FC236}">
                <a16:creationId xmlns:a16="http://schemas.microsoft.com/office/drawing/2014/main" id="{06E6C687-A28A-537E-A279-74FEE0874D65}"/>
              </a:ext>
            </a:extLst>
          </p:cNvPr>
          <p:cNvSpPr>
            <a:spLocks noGrp="1"/>
          </p:cNvSpPr>
          <p:nvPr>
            <p:ph type="pic" sz="quarter" idx="19" hasCustomPrompt="1"/>
          </p:nvPr>
        </p:nvSpPr>
        <p:spPr>
          <a:xfrm>
            <a:off x="3545947"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6" name="Picture Placeholder 23">
            <a:extLst>
              <a:ext uri="{FF2B5EF4-FFF2-40B4-BE49-F238E27FC236}">
                <a16:creationId xmlns:a16="http://schemas.microsoft.com/office/drawing/2014/main" id="{27636FB0-F2E8-8A73-D393-1B245FB7A3EC}"/>
              </a:ext>
            </a:extLst>
          </p:cNvPr>
          <p:cNvSpPr>
            <a:spLocks noGrp="1"/>
          </p:cNvSpPr>
          <p:nvPr>
            <p:ph type="pic" sz="quarter" idx="20" hasCustomPrompt="1"/>
          </p:nvPr>
        </p:nvSpPr>
        <p:spPr>
          <a:xfrm>
            <a:off x="6433080"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7" name="Picture Placeholder 23">
            <a:extLst>
              <a:ext uri="{FF2B5EF4-FFF2-40B4-BE49-F238E27FC236}">
                <a16:creationId xmlns:a16="http://schemas.microsoft.com/office/drawing/2014/main" id="{ACF60297-2B7A-09D6-226E-705C5E56AF59}"/>
              </a:ext>
            </a:extLst>
          </p:cNvPr>
          <p:cNvSpPr>
            <a:spLocks noGrp="1"/>
          </p:cNvSpPr>
          <p:nvPr>
            <p:ph type="pic" sz="quarter" idx="21" hasCustomPrompt="1"/>
          </p:nvPr>
        </p:nvSpPr>
        <p:spPr>
          <a:xfrm>
            <a:off x="9320214"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3" name="Text Placeholder 10">
            <a:extLst>
              <a:ext uri="{FF2B5EF4-FFF2-40B4-BE49-F238E27FC236}">
                <a16:creationId xmlns:a16="http://schemas.microsoft.com/office/drawing/2014/main" id="{B2A9902F-B0E9-57EA-E464-9A96C9EBC956}"/>
              </a:ext>
            </a:extLst>
          </p:cNvPr>
          <p:cNvSpPr>
            <a:spLocks noGrp="1"/>
          </p:cNvSpPr>
          <p:nvPr>
            <p:ph type="body" sz="quarter" idx="22" hasCustomPrompt="1"/>
          </p:nvPr>
        </p:nvSpPr>
        <p:spPr>
          <a:xfrm>
            <a:off x="658814"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BAD2A66F-57C3-CAA4-3547-8CDC9B5A0559}"/>
              </a:ext>
            </a:extLst>
          </p:cNvPr>
          <p:cNvSpPr>
            <a:spLocks noGrp="1"/>
          </p:cNvSpPr>
          <p:nvPr>
            <p:ph type="body" sz="quarter" idx="23" hasCustomPrompt="1"/>
          </p:nvPr>
        </p:nvSpPr>
        <p:spPr>
          <a:xfrm>
            <a:off x="3545947"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9" name="Text Placeholder 10">
            <a:extLst>
              <a:ext uri="{FF2B5EF4-FFF2-40B4-BE49-F238E27FC236}">
                <a16:creationId xmlns:a16="http://schemas.microsoft.com/office/drawing/2014/main" id="{F51143C8-2264-CB2A-B3ED-7B916FE41276}"/>
              </a:ext>
            </a:extLst>
          </p:cNvPr>
          <p:cNvSpPr>
            <a:spLocks noGrp="1"/>
          </p:cNvSpPr>
          <p:nvPr>
            <p:ph type="body" sz="quarter" idx="24" hasCustomPrompt="1"/>
          </p:nvPr>
        </p:nvSpPr>
        <p:spPr>
          <a:xfrm>
            <a:off x="6433080"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2" name="Text Placeholder 10">
            <a:extLst>
              <a:ext uri="{FF2B5EF4-FFF2-40B4-BE49-F238E27FC236}">
                <a16:creationId xmlns:a16="http://schemas.microsoft.com/office/drawing/2014/main" id="{F44AA180-CC67-A63E-4F04-DC03B7B8B7F3}"/>
              </a:ext>
            </a:extLst>
          </p:cNvPr>
          <p:cNvSpPr>
            <a:spLocks noGrp="1"/>
          </p:cNvSpPr>
          <p:nvPr>
            <p:ph type="body" sz="quarter" idx="25" hasCustomPrompt="1"/>
          </p:nvPr>
        </p:nvSpPr>
        <p:spPr>
          <a:xfrm>
            <a:off x="9320214"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48812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Numbered Stats (pink)">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766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Numbered Stats (yellow)">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85549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Numbered Stats (blu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88550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cons &amp;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23">
            <a:extLst>
              <a:ext uri="{FF2B5EF4-FFF2-40B4-BE49-F238E27FC236}">
                <a16:creationId xmlns:a16="http://schemas.microsoft.com/office/drawing/2014/main" id="{034FA73B-1539-273A-B4C5-D0A4B27A36E6}"/>
              </a:ext>
            </a:extLst>
          </p:cNvPr>
          <p:cNvSpPr>
            <a:spLocks noGrp="1"/>
          </p:cNvSpPr>
          <p:nvPr>
            <p:ph type="pic" sz="quarter" idx="18" hasCustomPrompt="1"/>
          </p:nvPr>
        </p:nvSpPr>
        <p:spPr>
          <a:xfrm>
            <a:off x="658813"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 name="Text Placeholder 10">
            <a:extLst>
              <a:ext uri="{FF2B5EF4-FFF2-40B4-BE49-F238E27FC236}">
                <a16:creationId xmlns:a16="http://schemas.microsoft.com/office/drawing/2014/main" id="{2F49B5F6-B054-4766-3CF1-A686B2195A7C}"/>
              </a:ext>
            </a:extLst>
          </p:cNvPr>
          <p:cNvSpPr>
            <a:spLocks noGrp="1"/>
          </p:cNvSpPr>
          <p:nvPr>
            <p:ph type="body" sz="quarter" idx="19"/>
          </p:nvPr>
        </p:nvSpPr>
        <p:spPr>
          <a:xfrm>
            <a:off x="3545605"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10">
            <a:extLst>
              <a:ext uri="{FF2B5EF4-FFF2-40B4-BE49-F238E27FC236}">
                <a16:creationId xmlns:a16="http://schemas.microsoft.com/office/drawing/2014/main" id="{F0B958F8-8B58-EAF3-6E38-0349D174AE7C}"/>
              </a:ext>
            </a:extLst>
          </p:cNvPr>
          <p:cNvSpPr>
            <a:spLocks noGrp="1"/>
          </p:cNvSpPr>
          <p:nvPr>
            <p:ph type="body" sz="quarter" idx="20"/>
          </p:nvPr>
        </p:nvSpPr>
        <p:spPr>
          <a:xfrm>
            <a:off x="6432397"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0">
            <a:extLst>
              <a:ext uri="{FF2B5EF4-FFF2-40B4-BE49-F238E27FC236}">
                <a16:creationId xmlns:a16="http://schemas.microsoft.com/office/drawing/2014/main" id="{89991F3E-CA96-1A6F-5E7C-F5963E199363}"/>
              </a:ext>
            </a:extLst>
          </p:cNvPr>
          <p:cNvSpPr>
            <a:spLocks noGrp="1"/>
          </p:cNvSpPr>
          <p:nvPr>
            <p:ph type="body" sz="quarter" idx="21"/>
          </p:nvPr>
        </p:nvSpPr>
        <p:spPr>
          <a:xfrm>
            <a:off x="9319188"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23">
            <a:extLst>
              <a:ext uri="{FF2B5EF4-FFF2-40B4-BE49-F238E27FC236}">
                <a16:creationId xmlns:a16="http://schemas.microsoft.com/office/drawing/2014/main" id="{DD85D276-C58A-0D33-AACA-541EFA31C393}"/>
              </a:ext>
            </a:extLst>
          </p:cNvPr>
          <p:cNvSpPr>
            <a:spLocks noGrp="1"/>
          </p:cNvSpPr>
          <p:nvPr>
            <p:ph type="pic" sz="quarter" idx="22" hasCustomPrompt="1"/>
          </p:nvPr>
        </p:nvSpPr>
        <p:spPr>
          <a:xfrm>
            <a:off x="3545605"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9" name="Picture Placeholder 23">
            <a:extLst>
              <a:ext uri="{FF2B5EF4-FFF2-40B4-BE49-F238E27FC236}">
                <a16:creationId xmlns:a16="http://schemas.microsoft.com/office/drawing/2014/main" id="{4EC3CDC1-ABEA-CF9A-0141-CD097619E0E4}"/>
              </a:ext>
            </a:extLst>
          </p:cNvPr>
          <p:cNvSpPr>
            <a:spLocks noGrp="1"/>
          </p:cNvSpPr>
          <p:nvPr>
            <p:ph type="pic" sz="quarter" idx="23" hasCustomPrompt="1"/>
          </p:nvPr>
        </p:nvSpPr>
        <p:spPr>
          <a:xfrm>
            <a:off x="6432397"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0" name="Picture Placeholder 23">
            <a:extLst>
              <a:ext uri="{FF2B5EF4-FFF2-40B4-BE49-F238E27FC236}">
                <a16:creationId xmlns:a16="http://schemas.microsoft.com/office/drawing/2014/main" id="{14A39C1D-CF61-A737-0F87-3BF06466C6DE}"/>
              </a:ext>
            </a:extLst>
          </p:cNvPr>
          <p:cNvSpPr>
            <a:spLocks noGrp="1"/>
          </p:cNvSpPr>
          <p:nvPr>
            <p:ph type="pic" sz="quarter" idx="24" hasCustomPrompt="1"/>
          </p:nvPr>
        </p:nvSpPr>
        <p:spPr>
          <a:xfrm>
            <a:off x="9319188"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Tree>
    <p:extLst>
      <p:ext uri="{BB962C8B-B14F-4D97-AF65-F5344CB8AC3E}">
        <p14:creationId xmlns:p14="http://schemas.microsoft.com/office/powerpoint/2010/main" val="303678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696583" y="216058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696583" y="355123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696583" y="494188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58813" y="4784318"/>
            <a:ext cx="108756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58813" y="3393668"/>
            <a:ext cx="108756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5F7745D4-198D-6B4C-1D92-085E03DE50E7}"/>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5086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Numbered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5">
            <a:extLst>
              <a:ext uri="{FF2B5EF4-FFF2-40B4-BE49-F238E27FC236}">
                <a16:creationId xmlns:a16="http://schemas.microsoft.com/office/drawing/2014/main" id="{BD7C63F5-0C6C-1C00-CC3A-A7D6CDDB30BD}"/>
              </a:ext>
            </a:extLst>
          </p:cNvPr>
          <p:cNvSpPr>
            <a:spLocks noGrp="1"/>
          </p:cNvSpPr>
          <p:nvPr>
            <p:ph type="body" sz="quarter" idx="23" hasCustomPrompt="1"/>
          </p:nvPr>
        </p:nvSpPr>
        <p:spPr>
          <a:xfrm>
            <a:off x="658813"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0">
            <a:extLst>
              <a:ext uri="{FF2B5EF4-FFF2-40B4-BE49-F238E27FC236}">
                <a16:creationId xmlns:a16="http://schemas.microsoft.com/office/drawing/2014/main" id="{FC9A39C8-901D-EA7A-6CEC-7292806B0C27}"/>
              </a:ext>
            </a:extLst>
          </p:cNvPr>
          <p:cNvSpPr>
            <a:spLocks noGrp="1"/>
          </p:cNvSpPr>
          <p:nvPr>
            <p:ph type="body" sz="quarter" idx="24"/>
          </p:nvPr>
        </p:nvSpPr>
        <p:spPr>
          <a:xfrm>
            <a:off x="3545605"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5">
            <a:extLst>
              <a:ext uri="{FF2B5EF4-FFF2-40B4-BE49-F238E27FC236}">
                <a16:creationId xmlns:a16="http://schemas.microsoft.com/office/drawing/2014/main" id="{9BFF4219-DD93-E500-3BF7-1D2529E6605A}"/>
              </a:ext>
            </a:extLst>
          </p:cNvPr>
          <p:cNvSpPr>
            <a:spLocks noGrp="1"/>
          </p:cNvSpPr>
          <p:nvPr>
            <p:ph type="body" sz="quarter" idx="25" hasCustomPrompt="1"/>
          </p:nvPr>
        </p:nvSpPr>
        <p:spPr>
          <a:xfrm>
            <a:off x="3545605"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0">
            <a:extLst>
              <a:ext uri="{FF2B5EF4-FFF2-40B4-BE49-F238E27FC236}">
                <a16:creationId xmlns:a16="http://schemas.microsoft.com/office/drawing/2014/main" id="{A1C92F53-8EF0-27B9-C81E-4B1E55CEEB76}"/>
              </a:ext>
            </a:extLst>
          </p:cNvPr>
          <p:cNvSpPr>
            <a:spLocks noGrp="1"/>
          </p:cNvSpPr>
          <p:nvPr>
            <p:ph type="body" sz="quarter" idx="26"/>
          </p:nvPr>
        </p:nvSpPr>
        <p:spPr>
          <a:xfrm>
            <a:off x="6432397"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5">
            <a:extLst>
              <a:ext uri="{FF2B5EF4-FFF2-40B4-BE49-F238E27FC236}">
                <a16:creationId xmlns:a16="http://schemas.microsoft.com/office/drawing/2014/main" id="{8F10B4EC-F0A2-E5A7-C265-61EB01876396}"/>
              </a:ext>
            </a:extLst>
          </p:cNvPr>
          <p:cNvSpPr>
            <a:spLocks noGrp="1"/>
          </p:cNvSpPr>
          <p:nvPr>
            <p:ph type="body" sz="quarter" idx="27" hasCustomPrompt="1"/>
          </p:nvPr>
        </p:nvSpPr>
        <p:spPr>
          <a:xfrm>
            <a:off x="6432397"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0">
            <a:extLst>
              <a:ext uri="{FF2B5EF4-FFF2-40B4-BE49-F238E27FC236}">
                <a16:creationId xmlns:a16="http://schemas.microsoft.com/office/drawing/2014/main" id="{797BF946-C8B6-DF7E-7158-C60875F52CBA}"/>
              </a:ext>
            </a:extLst>
          </p:cNvPr>
          <p:cNvSpPr>
            <a:spLocks noGrp="1"/>
          </p:cNvSpPr>
          <p:nvPr>
            <p:ph type="body" sz="quarter" idx="28"/>
          </p:nvPr>
        </p:nvSpPr>
        <p:spPr>
          <a:xfrm>
            <a:off x="9319188"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5">
            <a:extLst>
              <a:ext uri="{FF2B5EF4-FFF2-40B4-BE49-F238E27FC236}">
                <a16:creationId xmlns:a16="http://schemas.microsoft.com/office/drawing/2014/main" id="{A7CFCD29-838F-E297-64E2-60C67EC568D1}"/>
              </a:ext>
            </a:extLst>
          </p:cNvPr>
          <p:cNvSpPr>
            <a:spLocks noGrp="1"/>
          </p:cNvSpPr>
          <p:nvPr>
            <p:ph type="body" sz="quarter" idx="29" hasCustomPrompt="1"/>
          </p:nvPr>
        </p:nvSpPr>
        <p:spPr>
          <a:xfrm>
            <a:off x="9319188"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198003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Stat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A9382D1-FD83-87AF-325C-41F8B0B09B54}"/>
              </a:ext>
            </a:extLst>
          </p:cNvPr>
          <p:cNvSpPr>
            <a:spLocks noGrp="1"/>
          </p:cNvSpPr>
          <p:nvPr>
            <p:ph type="body" sz="quarter" idx="15" hasCustomPrompt="1"/>
          </p:nvPr>
        </p:nvSpPr>
        <p:spPr>
          <a:xfrm>
            <a:off x="658813"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Text Placeholder 9">
            <a:extLst>
              <a:ext uri="{FF2B5EF4-FFF2-40B4-BE49-F238E27FC236}">
                <a16:creationId xmlns:a16="http://schemas.microsoft.com/office/drawing/2014/main" id="{7ACF75A3-5718-FD6D-C8FB-B57D0C660F27}"/>
              </a:ext>
            </a:extLst>
          </p:cNvPr>
          <p:cNvSpPr>
            <a:spLocks noGrp="1"/>
          </p:cNvSpPr>
          <p:nvPr>
            <p:ph type="body" sz="quarter" idx="16" hasCustomPrompt="1"/>
          </p:nvPr>
        </p:nvSpPr>
        <p:spPr>
          <a:xfrm>
            <a:off x="3545605"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5" name="Text Placeholder 9">
            <a:extLst>
              <a:ext uri="{FF2B5EF4-FFF2-40B4-BE49-F238E27FC236}">
                <a16:creationId xmlns:a16="http://schemas.microsoft.com/office/drawing/2014/main" id="{76768BFA-09FE-5572-E36B-5078ABC1F7E0}"/>
              </a:ext>
            </a:extLst>
          </p:cNvPr>
          <p:cNvSpPr>
            <a:spLocks noGrp="1"/>
          </p:cNvSpPr>
          <p:nvPr>
            <p:ph type="body" sz="quarter" idx="17" hasCustomPrompt="1"/>
          </p:nvPr>
        </p:nvSpPr>
        <p:spPr>
          <a:xfrm>
            <a:off x="6432397"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6" name="Text Placeholder 9">
            <a:extLst>
              <a:ext uri="{FF2B5EF4-FFF2-40B4-BE49-F238E27FC236}">
                <a16:creationId xmlns:a16="http://schemas.microsoft.com/office/drawing/2014/main" id="{43E32646-04C4-1242-A868-92C4D2E6D7C6}"/>
              </a:ext>
            </a:extLst>
          </p:cNvPr>
          <p:cNvSpPr>
            <a:spLocks noGrp="1"/>
          </p:cNvSpPr>
          <p:nvPr>
            <p:ph type="body" sz="quarter" idx="18" hasCustomPrompt="1"/>
          </p:nvPr>
        </p:nvSpPr>
        <p:spPr>
          <a:xfrm>
            <a:off x="9319188"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Tree>
    <p:extLst>
      <p:ext uri="{BB962C8B-B14F-4D97-AF65-F5344CB8AC3E}">
        <p14:creationId xmlns:p14="http://schemas.microsoft.com/office/powerpoint/2010/main" val="350434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Widge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2"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67D2E9BC-4658-0218-5A3E-4AC6D5B02DE9}"/>
              </a:ext>
            </a:extLst>
          </p:cNvPr>
          <p:cNvSpPr>
            <a:spLocks noGrp="1"/>
          </p:cNvSpPr>
          <p:nvPr>
            <p:ph type="body" sz="quarter" idx="15"/>
          </p:nvPr>
        </p:nvSpPr>
        <p:spPr>
          <a:xfrm>
            <a:off x="3467856"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2A792D4F-D28F-1CF4-FDFF-7CCC6FBD53A4}"/>
              </a:ext>
            </a:extLst>
          </p:cNvPr>
          <p:cNvSpPr>
            <a:spLocks noGrp="1"/>
          </p:cNvSpPr>
          <p:nvPr>
            <p:ph type="body" sz="quarter" idx="16"/>
          </p:nvPr>
        </p:nvSpPr>
        <p:spPr>
          <a:xfrm>
            <a:off x="9085943"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0">
            <a:extLst>
              <a:ext uri="{FF2B5EF4-FFF2-40B4-BE49-F238E27FC236}">
                <a16:creationId xmlns:a16="http://schemas.microsoft.com/office/drawing/2014/main" id="{86A2870B-9ACD-96FF-7BC6-A6B48B5CEFFB}"/>
              </a:ext>
            </a:extLst>
          </p:cNvPr>
          <p:cNvSpPr>
            <a:spLocks noGrp="1"/>
          </p:cNvSpPr>
          <p:nvPr>
            <p:ph type="body" sz="quarter" idx="17"/>
          </p:nvPr>
        </p:nvSpPr>
        <p:spPr>
          <a:xfrm>
            <a:off x="6276900"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757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 &amp;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9BBD4A-26D2-C60A-03EC-A53EF396584B}"/>
              </a:ext>
            </a:extLst>
          </p:cNvPr>
          <p:cNvSpPr>
            <a:spLocks noGrp="1"/>
          </p:cNvSpPr>
          <p:nvPr>
            <p:ph type="body" sz="quarter" idx="17"/>
          </p:nvPr>
        </p:nvSpPr>
        <p:spPr>
          <a:xfrm>
            <a:off x="665203" y="2247899"/>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3585191"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hasCustomPrompt="1"/>
          </p:nvPr>
        </p:nvSpPr>
        <p:spPr>
          <a:xfrm>
            <a:off x="892986" y="2717800"/>
            <a:ext cx="3129545" cy="2959100"/>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p:txBody>
      </p:sp>
      <p:sp>
        <p:nvSpPr>
          <p:cNvPr id="7" name="Chart Placeholder 6">
            <a:extLst>
              <a:ext uri="{FF2B5EF4-FFF2-40B4-BE49-F238E27FC236}">
                <a16:creationId xmlns:a16="http://schemas.microsoft.com/office/drawing/2014/main" id="{9127B883-C641-A2D8-422C-8C843317DA0A}"/>
              </a:ext>
            </a:extLst>
          </p:cNvPr>
          <p:cNvSpPr>
            <a:spLocks noGrp="1"/>
          </p:cNvSpPr>
          <p:nvPr>
            <p:ph type="chart" sz="quarter" idx="16"/>
          </p:nvPr>
        </p:nvSpPr>
        <p:spPr>
          <a:xfrm>
            <a:off x="4915517" y="528639"/>
            <a:ext cx="6617671" cy="5510211"/>
          </a:xfrm>
        </p:spPr>
        <p:txBody>
          <a:bodyPr anchor="ctr">
            <a:normAutofit/>
          </a:bodyPr>
          <a:lstStyle>
            <a:lvl1pPr algn="ctr">
              <a:defRPr sz="1400"/>
            </a:lvl1pPr>
          </a:lstStyle>
          <a:p>
            <a:endParaRPr lang="en-GB"/>
          </a:p>
        </p:txBody>
      </p:sp>
    </p:spTree>
    <p:extLst>
      <p:ext uri="{BB962C8B-B14F-4D97-AF65-F5344CB8AC3E}">
        <p14:creationId xmlns:p14="http://schemas.microsoft.com/office/powerpoint/2010/main" val="370431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 Stat &amp;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DCBCD12-DF44-85F9-37ED-E57A3AAF7982}"/>
              </a:ext>
            </a:extLst>
          </p:cNvPr>
          <p:cNvSpPr>
            <a:spLocks noGrp="1"/>
          </p:cNvSpPr>
          <p:nvPr>
            <p:ph type="body" sz="quarter" idx="17"/>
          </p:nvPr>
        </p:nvSpPr>
        <p:spPr>
          <a:xfrm>
            <a:off x="665203" y="2247899"/>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3585191"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hasCustomPrompt="1"/>
          </p:nvPr>
        </p:nvSpPr>
        <p:spPr>
          <a:xfrm>
            <a:off x="892986" y="3902697"/>
            <a:ext cx="3129545" cy="1774202"/>
          </a:xfrm>
        </p:spPr>
        <p:txBody>
          <a:bodyPr numCol="1" spcCol="270000"/>
          <a:lstStyle>
            <a:lvl1pPr>
              <a:spcBef>
                <a:spcPts val="0"/>
              </a:spcBef>
              <a:spcAft>
                <a:spcPts val="0"/>
              </a:spcAft>
              <a:defRPr sz="4400">
                <a:solidFill>
                  <a:schemeClr val="accent2"/>
                </a:solidFill>
                <a:latin typeface="+mj-lt"/>
              </a:defRPr>
            </a:lvl1pPr>
            <a:lvl2pPr>
              <a:spcBef>
                <a:spcPts val="0"/>
              </a:spcBef>
              <a:spcAft>
                <a:spcPts val="0"/>
              </a:spcAft>
              <a:defRPr sz="2000">
                <a:solidFill>
                  <a:schemeClr val="tx1"/>
                </a:solidFill>
              </a:defRPr>
            </a:lvl2pPr>
            <a:lvl3pPr>
              <a:spcBef>
                <a:spcPts val="0"/>
              </a:spcBef>
              <a:spcAft>
                <a:spcPts val="0"/>
              </a:spcAft>
              <a:defRPr sz="2000">
                <a:solidFill>
                  <a:schemeClr val="tx1"/>
                </a:solidFill>
                <a:latin typeface="+mj-lt"/>
              </a:defRPr>
            </a:lvl3pPr>
            <a:lvl4pPr marL="0" indent="0">
              <a:spcBef>
                <a:spcPts val="0"/>
              </a:spcBef>
              <a:spcAft>
                <a:spcPts val="0"/>
              </a:spcAft>
              <a:buNone/>
              <a:defRPr sz="2000">
                <a:solidFill>
                  <a:schemeClr val="tx1"/>
                </a:solidFill>
                <a:latin typeface="+mj-lt"/>
              </a:defRPr>
            </a:lvl4pPr>
            <a:lvl5pPr marL="0" indent="0">
              <a:spcBef>
                <a:spcPts val="0"/>
              </a:spcBef>
              <a:spcAft>
                <a:spcPts val="0"/>
              </a:spcAft>
              <a:buNone/>
              <a:defRPr sz="2000">
                <a:solidFill>
                  <a:schemeClr val="tx1"/>
                </a:solidFill>
                <a:latin typeface="+mj-lt"/>
              </a:defRPr>
            </a:lvl5pPr>
          </a:lstStyle>
          <a:p>
            <a:pPr lvl="0"/>
            <a:r>
              <a:rPr lang="en-US"/>
              <a:t>000</a:t>
            </a:r>
          </a:p>
          <a:p>
            <a:pPr lvl="1"/>
            <a:r>
              <a:rPr lang="en-US"/>
              <a:t>Second level</a:t>
            </a:r>
          </a:p>
        </p:txBody>
      </p:sp>
      <p:sp>
        <p:nvSpPr>
          <p:cNvPr id="7" name="Chart Placeholder 6">
            <a:extLst>
              <a:ext uri="{FF2B5EF4-FFF2-40B4-BE49-F238E27FC236}">
                <a16:creationId xmlns:a16="http://schemas.microsoft.com/office/drawing/2014/main" id="{9127B883-C641-A2D8-422C-8C843317DA0A}"/>
              </a:ext>
            </a:extLst>
          </p:cNvPr>
          <p:cNvSpPr>
            <a:spLocks noGrp="1"/>
          </p:cNvSpPr>
          <p:nvPr>
            <p:ph type="chart" sz="quarter" idx="16"/>
          </p:nvPr>
        </p:nvSpPr>
        <p:spPr>
          <a:xfrm>
            <a:off x="4915517" y="528639"/>
            <a:ext cx="6617671" cy="5510211"/>
          </a:xfrm>
        </p:spPr>
        <p:txBody>
          <a:bodyPr anchor="ctr">
            <a:normAutofit/>
          </a:bodyPr>
          <a:lstStyle>
            <a:lvl1pPr algn="ctr">
              <a:defRPr sz="1400"/>
            </a:lvl1pPr>
          </a:lstStyle>
          <a:p>
            <a:endParaRPr lang="en-GB"/>
          </a:p>
        </p:txBody>
      </p:sp>
      <p:sp>
        <p:nvSpPr>
          <p:cNvPr id="4" name="Picture Placeholder 23">
            <a:extLst>
              <a:ext uri="{FF2B5EF4-FFF2-40B4-BE49-F238E27FC236}">
                <a16:creationId xmlns:a16="http://schemas.microsoft.com/office/drawing/2014/main" id="{48CAF9B7-51A3-B890-EDAE-D4C6F5FD5918}"/>
              </a:ext>
            </a:extLst>
          </p:cNvPr>
          <p:cNvSpPr>
            <a:spLocks noGrp="1"/>
          </p:cNvSpPr>
          <p:nvPr>
            <p:ph type="pic" sz="quarter" idx="18" hasCustomPrompt="1"/>
          </p:nvPr>
        </p:nvSpPr>
        <p:spPr>
          <a:xfrm>
            <a:off x="903910" y="2554664"/>
            <a:ext cx="1212031" cy="1212031"/>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Tree>
    <p:extLst>
      <p:ext uri="{BB962C8B-B14F-4D97-AF65-F5344CB8AC3E}">
        <p14:creationId xmlns:p14="http://schemas.microsoft.com/office/powerpoint/2010/main" val="225020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 Content (dark)">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tx2"/>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2" y="2194535"/>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1" name="Text Placeholder 23">
            <a:extLst>
              <a:ext uri="{FF2B5EF4-FFF2-40B4-BE49-F238E27FC236}">
                <a16:creationId xmlns:a16="http://schemas.microsoft.com/office/drawing/2014/main" id="{30A4CE0C-CF3A-0398-89E1-D7F7E3838A32}"/>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6"/>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bg1"/>
                </a:solidFill>
                <a:latin typeface="+mj-lt"/>
              </a:defRPr>
            </a:lvl1pPr>
            <a:lvl2pPr>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2" y="3571896"/>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2" y="4949257"/>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5" name="Text Placeholder 23">
            <a:extLst>
              <a:ext uri="{FF2B5EF4-FFF2-40B4-BE49-F238E27FC236}">
                <a16:creationId xmlns:a16="http://schemas.microsoft.com/office/drawing/2014/main" id="{D712E782-847A-85C9-5784-0AE2D12C9843}"/>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6" name="Text Placeholder 23">
            <a:extLst>
              <a:ext uri="{FF2B5EF4-FFF2-40B4-BE49-F238E27FC236}">
                <a16:creationId xmlns:a16="http://schemas.microsoft.com/office/drawing/2014/main" id="{161D3108-24D4-0A00-9C43-4CB1227FA440}"/>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53389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ulti Content (green)">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2"/>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bg1"/>
                </a:solidFill>
                <a:latin typeface="+mj-lt"/>
              </a:defRPr>
            </a:lvl1pPr>
            <a:lvl2pPr>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207044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 Content (pink)">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3"/>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3584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lti Content (yellow)">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4"/>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390659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ulti Content (blue)">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5"/>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18186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6">
    <p:spTree>
      <p:nvGrpSpPr>
        <p:cNvPr id="1" name=""/>
        <p:cNvGrpSpPr/>
        <p:nvPr/>
      </p:nvGrpSpPr>
      <p:grpSpPr>
        <a:xfrm>
          <a:off x="0" y="0"/>
          <a:ext cx="0" cy="0"/>
          <a:chOff x="0" y="0"/>
          <a:chExt cx="0" cy="0"/>
        </a:xfrm>
      </p:grpSpPr>
      <p:sp>
        <p:nvSpPr>
          <p:cNvPr id="38" name="Text Placeholder 15">
            <a:extLst>
              <a:ext uri="{FF2B5EF4-FFF2-40B4-BE49-F238E27FC236}">
                <a16:creationId xmlns:a16="http://schemas.microsoft.com/office/drawing/2014/main" id="{5B25698F-4A82-DAFF-7600-560C224E0C13}"/>
              </a:ext>
            </a:extLst>
          </p:cNvPr>
          <p:cNvSpPr>
            <a:spLocks noGrp="1"/>
          </p:cNvSpPr>
          <p:nvPr>
            <p:ph type="body" sz="quarter" idx="32" hasCustomPrompt="1"/>
          </p:nvPr>
        </p:nvSpPr>
        <p:spPr>
          <a:xfrm>
            <a:off x="6438820"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9" name="Text Placeholder 23">
            <a:extLst>
              <a:ext uri="{FF2B5EF4-FFF2-40B4-BE49-F238E27FC236}">
                <a16:creationId xmlns:a16="http://schemas.microsoft.com/office/drawing/2014/main" id="{DE10350E-9E94-2491-2205-EB4F530D99FB}"/>
              </a:ext>
            </a:extLst>
          </p:cNvPr>
          <p:cNvSpPr>
            <a:spLocks noGrp="1"/>
          </p:cNvSpPr>
          <p:nvPr>
            <p:ph type="body" sz="quarter" idx="33" hasCustomPrompt="1"/>
          </p:nvPr>
        </p:nvSpPr>
        <p:spPr>
          <a:xfrm>
            <a:off x="7476590" y="216058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0" name="Text Placeholder 15">
            <a:extLst>
              <a:ext uri="{FF2B5EF4-FFF2-40B4-BE49-F238E27FC236}">
                <a16:creationId xmlns:a16="http://schemas.microsoft.com/office/drawing/2014/main" id="{2075F335-821C-7E00-5729-E7363177A993}"/>
              </a:ext>
            </a:extLst>
          </p:cNvPr>
          <p:cNvSpPr>
            <a:spLocks noGrp="1"/>
          </p:cNvSpPr>
          <p:nvPr>
            <p:ph type="body" sz="quarter" idx="34" hasCustomPrompt="1"/>
          </p:nvPr>
        </p:nvSpPr>
        <p:spPr>
          <a:xfrm>
            <a:off x="6438820"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41" name="Text Placeholder 23">
            <a:extLst>
              <a:ext uri="{FF2B5EF4-FFF2-40B4-BE49-F238E27FC236}">
                <a16:creationId xmlns:a16="http://schemas.microsoft.com/office/drawing/2014/main" id="{FD534016-7023-CB90-A9C5-1F4D8FEFA115}"/>
              </a:ext>
            </a:extLst>
          </p:cNvPr>
          <p:cNvSpPr>
            <a:spLocks noGrp="1"/>
          </p:cNvSpPr>
          <p:nvPr>
            <p:ph type="body" sz="quarter" idx="35" hasCustomPrompt="1"/>
          </p:nvPr>
        </p:nvSpPr>
        <p:spPr>
          <a:xfrm>
            <a:off x="7476590" y="355123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2" name="Text Placeholder 15">
            <a:extLst>
              <a:ext uri="{FF2B5EF4-FFF2-40B4-BE49-F238E27FC236}">
                <a16:creationId xmlns:a16="http://schemas.microsoft.com/office/drawing/2014/main" id="{B81941BF-BEE3-1F41-F317-3964A20E9C6E}"/>
              </a:ext>
            </a:extLst>
          </p:cNvPr>
          <p:cNvSpPr>
            <a:spLocks noGrp="1"/>
          </p:cNvSpPr>
          <p:nvPr>
            <p:ph type="body" sz="quarter" idx="36" hasCustomPrompt="1"/>
          </p:nvPr>
        </p:nvSpPr>
        <p:spPr>
          <a:xfrm>
            <a:off x="6438820"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43" name="Text Placeholder 23">
            <a:extLst>
              <a:ext uri="{FF2B5EF4-FFF2-40B4-BE49-F238E27FC236}">
                <a16:creationId xmlns:a16="http://schemas.microsoft.com/office/drawing/2014/main" id="{23F1E231-26C8-B2A6-629F-9B715D1273B5}"/>
              </a:ext>
            </a:extLst>
          </p:cNvPr>
          <p:cNvSpPr>
            <a:spLocks noGrp="1"/>
          </p:cNvSpPr>
          <p:nvPr>
            <p:ph type="body" sz="quarter" idx="37" hasCustomPrompt="1"/>
          </p:nvPr>
        </p:nvSpPr>
        <p:spPr>
          <a:xfrm>
            <a:off x="7476590" y="494188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700729" y="216058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700729" y="355123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700729" y="494188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62959" y="478431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62959" y="339366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55" name="Text Placeholder 23">
            <a:extLst>
              <a:ext uri="{FF2B5EF4-FFF2-40B4-BE49-F238E27FC236}">
                <a16:creationId xmlns:a16="http://schemas.microsoft.com/office/drawing/2014/main" id="{727AE324-D89B-159C-25C0-52CF7D857850}"/>
              </a:ext>
            </a:extLst>
          </p:cNvPr>
          <p:cNvSpPr>
            <a:spLocks noGrp="1"/>
          </p:cNvSpPr>
          <p:nvPr>
            <p:ph type="body" sz="quarter" idx="38"/>
          </p:nvPr>
        </p:nvSpPr>
        <p:spPr>
          <a:xfrm flipV="1">
            <a:off x="6425406" y="478431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56" name="Text Placeholder 23">
            <a:extLst>
              <a:ext uri="{FF2B5EF4-FFF2-40B4-BE49-F238E27FC236}">
                <a16:creationId xmlns:a16="http://schemas.microsoft.com/office/drawing/2014/main" id="{03AEB26F-3510-E86C-D670-CD989543733F}"/>
              </a:ext>
            </a:extLst>
          </p:cNvPr>
          <p:cNvSpPr>
            <a:spLocks noGrp="1"/>
          </p:cNvSpPr>
          <p:nvPr>
            <p:ph type="body" sz="quarter" idx="39"/>
          </p:nvPr>
        </p:nvSpPr>
        <p:spPr>
          <a:xfrm flipV="1">
            <a:off x="6425406" y="339366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143AC3D0-A914-001C-B4A1-4CCDFB1B57D4}"/>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1455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Quote &amp;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BC5F15B-4253-EF62-54B8-314114FDA08B}"/>
              </a:ext>
            </a:extLst>
          </p:cNvPr>
          <p:cNvSpPr>
            <a:spLocks noGrp="1"/>
          </p:cNvSpPr>
          <p:nvPr>
            <p:ph type="pic" sz="quarter" idx="12" hasCustomPrompt="1"/>
          </p:nvPr>
        </p:nvSpPr>
        <p:spPr>
          <a:xfrm>
            <a:off x="7222554" y="0"/>
            <a:ext cx="4969446" cy="6858000"/>
          </a:xfrm>
          <a:custGeom>
            <a:avLst/>
            <a:gdLst>
              <a:gd name="connsiteX0" fmla="*/ 2145411 w 4969446"/>
              <a:gd name="connsiteY0" fmla="*/ 0 h 6858000"/>
              <a:gd name="connsiteX1" fmla="*/ 4969446 w 4969446"/>
              <a:gd name="connsiteY1" fmla="*/ 0 h 6858000"/>
              <a:gd name="connsiteX2" fmla="*/ 4969446 w 4969446"/>
              <a:gd name="connsiteY2" fmla="*/ 6858000 h 6858000"/>
              <a:gd name="connsiteX3" fmla="*/ 98361 w 4969446"/>
              <a:gd name="connsiteY3" fmla="*/ 6858000 h 6858000"/>
              <a:gd name="connsiteX4" fmla="*/ 0 w 4969446"/>
              <a:gd name="connsiteY4" fmla="*/ 4649978 h 6858000"/>
              <a:gd name="connsiteX5" fmla="*/ 2145411 w 496944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9446" h="6858000">
                <a:moveTo>
                  <a:pt x="2145411" y="0"/>
                </a:moveTo>
                <a:lnTo>
                  <a:pt x="4969446" y="0"/>
                </a:lnTo>
                <a:lnTo>
                  <a:pt x="4969446"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tx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3346138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Quote &amp; Image Square (l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tx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6" name="Picture Placeholder 8">
            <a:extLst>
              <a:ext uri="{FF2B5EF4-FFF2-40B4-BE49-F238E27FC236}">
                <a16:creationId xmlns:a16="http://schemas.microsoft.com/office/drawing/2014/main" id="{ED72032A-3B2C-B05B-7BF6-BDB312F79C0B}"/>
              </a:ext>
            </a:extLst>
          </p:cNvPr>
          <p:cNvSpPr>
            <a:spLocks noGrp="1"/>
          </p:cNvSpPr>
          <p:nvPr>
            <p:ph type="pic" sz="quarter" idx="14" hasCustomPrompt="1"/>
          </p:nvPr>
        </p:nvSpPr>
        <p:spPr>
          <a:xfrm>
            <a:off x="7500478" y="981075"/>
            <a:ext cx="3651431" cy="3468377"/>
          </a:xfrm>
          <a:prstGeom prst="roundRect">
            <a:avLst>
              <a:gd name="adj" fmla="val 541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83351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1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Quote &amp; Image Square (dar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lvl1pPr>
              <a:defRPr>
                <a:solidFill>
                  <a:schemeClr val="bg1"/>
                </a:solidFill>
              </a:defRPr>
            </a:lvl1p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lvl1pPr>
              <a:defRPr>
                <a:solidFill>
                  <a:schemeClr val="bg1"/>
                </a:solidFill>
              </a:defRPr>
            </a:lvl1p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bg1"/>
                </a:solidFill>
                <a:latin typeface="+mj-lt"/>
              </a:defRPr>
            </a:lvl1pPr>
            <a:lvl2pPr>
              <a:spcBef>
                <a:spcPts val="0"/>
              </a:spcBef>
              <a:spcAft>
                <a:spcPts val="0"/>
              </a:spcAft>
              <a:defRPr sz="1800">
                <a:solidFill>
                  <a:schemeClr val="bg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bg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6" name="Picture Placeholder 8">
            <a:extLst>
              <a:ext uri="{FF2B5EF4-FFF2-40B4-BE49-F238E27FC236}">
                <a16:creationId xmlns:a16="http://schemas.microsoft.com/office/drawing/2014/main" id="{ED72032A-3B2C-B05B-7BF6-BDB312F79C0B}"/>
              </a:ext>
            </a:extLst>
          </p:cNvPr>
          <p:cNvSpPr>
            <a:spLocks noGrp="1"/>
          </p:cNvSpPr>
          <p:nvPr>
            <p:ph type="pic" sz="quarter" idx="14" hasCustomPrompt="1"/>
          </p:nvPr>
        </p:nvSpPr>
        <p:spPr>
          <a:xfrm>
            <a:off x="7500478" y="981075"/>
            <a:ext cx="3651431" cy="3468377"/>
          </a:xfrm>
          <a:prstGeom prst="roundRect">
            <a:avLst>
              <a:gd name="adj" fmla="val 541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105058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18"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Quote (ligh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E35C6C5-DDFF-A311-B8FC-28BFF3735371}"/>
              </a:ext>
            </a:extLst>
          </p:cNvPr>
          <p:cNvSpPr>
            <a:spLocks noGrp="1"/>
          </p:cNvSpPr>
          <p:nvPr>
            <p:ph type="body" sz="quarter" idx="17"/>
          </p:nvPr>
        </p:nvSpPr>
        <p:spPr>
          <a:xfrm>
            <a:off x="658813" y="528638"/>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3" name="Footer Placeholder 2">
            <a:extLst>
              <a:ext uri="{FF2B5EF4-FFF2-40B4-BE49-F238E27FC236}">
                <a16:creationId xmlns:a16="http://schemas.microsoft.com/office/drawing/2014/main" id="{60A461ED-B728-5E37-772B-82F6EF8951CA}"/>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FCA2DC0A-4732-F820-46F4-5FAC3668C7EA}"/>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8" name="Text Placeholder 7">
            <a:extLst>
              <a:ext uri="{FF2B5EF4-FFF2-40B4-BE49-F238E27FC236}">
                <a16:creationId xmlns:a16="http://schemas.microsoft.com/office/drawing/2014/main" id="{B94909B2-AEAB-2B9D-4552-EA1F0B59A552}"/>
              </a:ext>
            </a:extLst>
          </p:cNvPr>
          <p:cNvSpPr>
            <a:spLocks noGrp="1"/>
          </p:cNvSpPr>
          <p:nvPr>
            <p:ph type="body" sz="quarter" idx="12"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10" name="Text Placeholder 9">
            <a:extLst>
              <a:ext uri="{FF2B5EF4-FFF2-40B4-BE49-F238E27FC236}">
                <a16:creationId xmlns:a16="http://schemas.microsoft.com/office/drawing/2014/main" id="{D373410C-DAB4-9600-68FC-FB10F758BCB7}"/>
              </a:ext>
            </a:extLst>
          </p:cNvPr>
          <p:cNvSpPr>
            <a:spLocks noGrp="1"/>
          </p:cNvSpPr>
          <p:nvPr>
            <p:ph type="body" sz="quarter" idx="13" hasCustomPrompt="1"/>
          </p:nvPr>
        </p:nvSpPr>
        <p:spPr>
          <a:xfrm>
            <a:off x="668240" y="1208176"/>
            <a:ext cx="9889781" cy="3506771"/>
          </a:xfrm>
        </p:spPr>
        <p:txBody>
          <a:bodyPr>
            <a:noAutofit/>
          </a:bodyPr>
          <a:lstStyle>
            <a:lvl1pPr marL="0" indent="0">
              <a:lnSpc>
                <a:spcPct val="110000"/>
              </a:lnSpc>
              <a:spcBef>
                <a:spcPts val="0"/>
              </a:spcBef>
              <a:spcAft>
                <a:spcPts val="0"/>
              </a:spcAft>
              <a:buFont typeface="Arial" panose="020B0604020202020204" pitchFamily="34" charset="0"/>
              <a:buNone/>
              <a:defRPr sz="4000">
                <a:latin typeface="+mj-lt"/>
              </a:defRPr>
            </a:lvl1pPr>
            <a:lvl2pPr marL="0" indent="0">
              <a:lnSpc>
                <a:spcPct val="110000"/>
              </a:lnSpc>
              <a:spcBef>
                <a:spcPts val="0"/>
              </a:spcBef>
              <a:spcAft>
                <a:spcPts val="0"/>
              </a:spcAft>
              <a:buFont typeface="Arial" panose="020B0604020202020204" pitchFamily="34" charset="0"/>
              <a:buNone/>
              <a:defRPr sz="4000">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long quote can be added here Switzer Semibold 40pt. Highlight key words and change the text to green. When finished, move the speech marks as required to sit underneath the bottom line of text.</a:t>
            </a:r>
          </a:p>
        </p:txBody>
      </p:sp>
      <p:sp>
        <p:nvSpPr>
          <p:cNvPr id="16" name="Text Placeholder 15">
            <a:extLst>
              <a:ext uri="{FF2B5EF4-FFF2-40B4-BE49-F238E27FC236}">
                <a16:creationId xmlns:a16="http://schemas.microsoft.com/office/drawing/2014/main" id="{15C4492D-80F3-EB3B-B85F-FFCA95F095E3}"/>
              </a:ext>
            </a:extLst>
          </p:cNvPr>
          <p:cNvSpPr>
            <a:spLocks noGrp="1"/>
          </p:cNvSpPr>
          <p:nvPr>
            <p:ph type="body" sz="quarter" idx="18"/>
          </p:nvPr>
        </p:nvSpPr>
        <p:spPr>
          <a:xfrm rot="10800000">
            <a:off x="658813" y="4875273"/>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36280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dark)">
    <p:bg>
      <p:bgPr>
        <a:solidFill>
          <a:schemeClr val="tx2"/>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E35C6C5-DDFF-A311-B8FC-28BFF3735371}"/>
              </a:ext>
            </a:extLst>
          </p:cNvPr>
          <p:cNvSpPr>
            <a:spLocks noGrp="1"/>
          </p:cNvSpPr>
          <p:nvPr>
            <p:ph type="body" sz="quarter" idx="17"/>
          </p:nvPr>
        </p:nvSpPr>
        <p:spPr>
          <a:xfrm>
            <a:off x="658813" y="528638"/>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3" name="Footer Placeholder 2">
            <a:extLst>
              <a:ext uri="{FF2B5EF4-FFF2-40B4-BE49-F238E27FC236}">
                <a16:creationId xmlns:a16="http://schemas.microsoft.com/office/drawing/2014/main" id="{60A461ED-B728-5E37-772B-82F6EF8951CA}"/>
              </a:ext>
            </a:extLst>
          </p:cNvPr>
          <p:cNvSpPr>
            <a:spLocks noGrp="1"/>
          </p:cNvSpPr>
          <p:nvPr>
            <p:ph type="ftr" sz="quarter" idx="10"/>
          </p:nvPr>
        </p:nvSpPr>
        <p:spPr/>
        <p:txBody>
          <a:bodyPr/>
          <a:lstStyle>
            <a:lvl1pPr>
              <a:defRPr>
                <a:solidFill>
                  <a:schemeClr val="bg1"/>
                </a:solidFill>
              </a:defRPr>
            </a:lvl1pPr>
          </a:lstStyle>
          <a:p>
            <a:r>
              <a:rPr lang="en-GB"/>
              <a:t>To edit the footer go Insert &gt; Header &amp; Footer </a:t>
            </a:r>
          </a:p>
        </p:txBody>
      </p:sp>
      <p:sp>
        <p:nvSpPr>
          <p:cNvPr id="4" name="Slide Number Placeholder 3">
            <a:extLst>
              <a:ext uri="{FF2B5EF4-FFF2-40B4-BE49-F238E27FC236}">
                <a16:creationId xmlns:a16="http://schemas.microsoft.com/office/drawing/2014/main" id="{FCA2DC0A-4732-F820-46F4-5FAC3668C7EA}"/>
              </a:ext>
            </a:extLst>
          </p:cNvPr>
          <p:cNvSpPr>
            <a:spLocks noGrp="1"/>
          </p:cNvSpPr>
          <p:nvPr>
            <p:ph type="sldNum" sz="quarter" idx="11"/>
          </p:nvPr>
        </p:nvSpPr>
        <p:spPr/>
        <p:txBody>
          <a:bodyPr/>
          <a:lstStyle>
            <a:lvl1pPr>
              <a:defRPr>
                <a:solidFill>
                  <a:schemeClr val="bg1"/>
                </a:solidFill>
              </a:defRPr>
            </a:lvl1pPr>
          </a:lstStyle>
          <a:p>
            <a:fld id="{E5F4C823-22EB-4B88-B278-D94C4E1F612C}" type="slidenum">
              <a:rPr lang="en-GB" smtClean="0"/>
              <a:pPr/>
              <a:t>‹#›</a:t>
            </a:fld>
            <a:endParaRPr lang="en-GB"/>
          </a:p>
        </p:txBody>
      </p:sp>
      <p:sp>
        <p:nvSpPr>
          <p:cNvPr id="8" name="Text Placeholder 7">
            <a:extLst>
              <a:ext uri="{FF2B5EF4-FFF2-40B4-BE49-F238E27FC236}">
                <a16:creationId xmlns:a16="http://schemas.microsoft.com/office/drawing/2014/main" id="{B94909B2-AEAB-2B9D-4552-EA1F0B59A552}"/>
              </a:ext>
            </a:extLst>
          </p:cNvPr>
          <p:cNvSpPr>
            <a:spLocks noGrp="1"/>
          </p:cNvSpPr>
          <p:nvPr>
            <p:ph type="body" sz="quarter" idx="12" hasCustomPrompt="1"/>
          </p:nvPr>
        </p:nvSpPr>
        <p:spPr>
          <a:xfrm>
            <a:off x="668240" y="5554811"/>
            <a:ext cx="4533900" cy="691428"/>
          </a:xfrm>
        </p:spPr>
        <p:txBody>
          <a:bodyPr>
            <a:noAutofit/>
          </a:bodyPr>
          <a:lstStyle>
            <a:lvl1pPr>
              <a:spcBef>
                <a:spcPts val="0"/>
              </a:spcBef>
              <a:spcAft>
                <a:spcPts val="0"/>
              </a:spcAft>
              <a:defRPr sz="1800">
                <a:solidFill>
                  <a:schemeClr val="bg1"/>
                </a:solidFill>
                <a:latin typeface="+mj-lt"/>
              </a:defRPr>
            </a:lvl1pPr>
            <a:lvl2pPr>
              <a:spcBef>
                <a:spcPts val="0"/>
              </a:spcBef>
              <a:spcAft>
                <a:spcPts val="0"/>
              </a:spcAft>
              <a:defRPr sz="1800">
                <a:solidFill>
                  <a:schemeClr val="bg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10" name="Text Placeholder 9">
            <a:extLst>
              <a:ext uri="{FF2B5EF4-FFF2-40B4-BE49-F238E27FC236}">
                <a16:creationId xmlns:a16="http://schemas.microsoft.com/office/drawing/2014/main" id="{D373410C-DAB4-9600-68FC-FB10F758BCB7}"/>
              </a:ext>
            </a:extLst>
          </p:cNvPr>
          <p:cNvSpPr>
            <a:spLocks noGrp="1"/>
          </p:cNvSpPr>
          <p:nvPr>
            <p:ph type="body" sz="quarter" idx="13" hasCustomPrompt="1"/>
          </p:nvPr>
        </p:nvSpPr>
        <p:spPr>
          <a:xfrm>
            <a:off x="668240" y="1208176"/>
            <a:ext cx="9889781" cy="3506771"/>
          </a:xfrm>
        </p:spPr>
        <p:txBody>
          <a:bodyPr>
            <a:noAutofit/>
          </a:bodyPr>
          <a:lstStyle>
            <a:lvl1pPr marL="0" indent="0">
              <a:lnSpc>
                <a:spcPct val="110000"/>
              </a:lnSpc>
              <a:spcBef>
                <a:spcPts val="0"/>
              </a:spcBef>
              <a:spcAft>
                <a:spcPts val="0"/>
              </a:spcAft>
              <a:buFont typeface="Arial" panose="020B0604020202020204" pitchFamily="34" charset="0"/>
              <a:buNone/>
              <a:defRPr sz="4000">
                <a:solidFill>
                  <a:schemeClr val="bg1"/>
                </a:solidFill>
                <a:latin typeface="+mj-lt"/>
              </a:defRPr>
            </a:lvl1pPr>
            <a:lvl2pPr marL="0" indent="0">
              <a:lnSpc>
                <a:spcPct val="110000"/>
              </a:lnSpc>
              <a:spcBef>
                <a:spcPts val="0"/>
              </a:spcBef>
              <a:spcAft>
                <a:spcPts val="0"/>
              </a:spcAft>
              <a:buFont typeface="Arial" panose="020B0604020202020204" pitchFamily="34" charset="0"/>
              <a:buNone/>
              <a:defRPr sz="4000">
                <a:solidFill>
                  <a:schemeClr val="bg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long quote can be added here Switzer Semibold 40pt. Highlight key words and change the text to green. When finished, move the speech marks as required to sit underneath the bottom line of text.</a:t>
            </a:r>
          </a:p>
        </p:txBody>
      </p:sp>
      <p:sp>
        <p:nvSpPr>
          <p:cNvPr id="16" name="Text Placeholder 15">
            <a:extLst>
              <a:ext uri="{FF2B5EF4-FFF2-40B4-BE49-F238E27FC236}">
                <a16:creationId xmlns:a16="http://schemas.microsoft.com/office/drawing/2014/main" id="{15C4492D-80F3-EB3B-B85F-FFCA95F095E3}"/>
              </a:ext>
            </a:extLst>
          </p:cNvPr>
          <p:cNvSpPr>
            <a:spLocks noGrp="1"/>
          </p:cNvSpPr>
          <p:nvPr>
            <p:ph type="body" sz="quarter" idx="18"/>
          </p:nvPr>
        </p:nvSpPr>
        <p:spPr>
          <a:xfrm rot="10800000">
            <a:off x="658813" y="4875273"/>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293623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Graphic 6">
            <a:extLst>
              <a:ext uri="{FF2B5EF4-FFF2-40B4-BE49-F238E27FC236}">
                <a16:creationId xmlns:a16="http://schemas.microsoft.com/office/drawing/2014/main" id="{687782A0-2427-BC91-8027-C84F9DCE27AC}"/>
              </a:ext>
            </a:extLst>
          </p:cNvPr>
          <p:cNvSpPr/>
          <p:nvPr/>
        </p:nvSpPr>
        <p:spPr>
          <a:xfrm>
            <a:off x="1359008" y="425494"/>
            <a:ext cx="9472704" cy="5628484"/>
          </a:xfrm>
          <a:custGeom>
            <a:avLst/>
            <a:gdLst>
              <a:gd name="connsiteX0" fmla="*/ 236152 w 9472704"/>
              <a:gd name="connsiteY0" fmla="*/ 5554029 h 5628484"/>
              <a:gd name="connsiteX1" fmla="*/ 306937 w 9472704"/>
              <a:gd name="connsiteY1" fmla="*/ 5608621 h 5628484"/>
              <a:gd name="connsiteX2" fmla="*/ 528635 w 9472704"/>
              <a:gd name="connsiteY2" fmla="*/ 5626840 h 5628484"/>
              <a:gd name="connsiteX3" fmla="*/ 9310533 w 9472704"/>
              <a:gd name="connsiteY3" fmla="*/ 5628485 h 5628484"/>
              <a:gd name="connsiteX4" fmla="*/ 9327061 w 9472704"/>
              <a:gd name="connsiteY4" fmla="*/ 5628485 h 5628484"/>
              <a:gd name="connsiteX5" fmla="*/ 9352693 w 9472704"/>
              <a:gd name="connsiteY5" fmla="*/ 5625954 h 5628484"/>
              <a:gd name="connsiteX6" fmla="*/ 9440545 w 9472704"/>
              <a:gd name="connsiteY6" fmla="*/ 5571109 h 5628484"/>
              <a:gd name="connsiteX7" fmla="*/ 9465278 w 9472704"/>
              <a:gd name="connsiteY7" fmla="*/ 5523095 h 5628484"/>
              <a:gd name="connsiteX8" fmla="*/ 9471147 w 9472704"/>
              <a:gd name="connsiteY8" fmla="*/ 5496400 h 5628484"/>
              <a:gd name="connsiteX9" fmla="*/ 9472404 w 9472704"/>
              <a:gd name="connsiteY9" fmla="*/ 5482799 h 5628484"/>
              <a:gd name="connsiteX10" fmla="*/ 9472704 w 9472704"/>
              <a:gd name="connsiteY10" fmla="*/ 5471033 h 5628484"/>
              <a:gd name="connsiteX11" fmla="*/ 9470189 w 9472704"/>
              <a:gd name="connsiteY11" fmla="*/ 174342 h 5628484"/>
              <a:gd name="connsiteX12" fmla="*/ 9470189 w 9472704"/>
              <a:gd name="connsiteY12" fmla="*/ 157262 h 5628484"/>
              <a:gd name="connsiteX13" fmla="*/ 9468093 w 9472704"/>
              <a:gd name="connsiteY13" fmla="*/ 131516 h 5628484"/>
              <a:gd name="connsiteX14" fmla="*/ 9451444 w 9472704"/>
              <a:gd name="connsiteY14" fmla="*/ 81984 h 5628484"/>
              <a:gd name="connsiteX15" fmla="*/ 9376947 w 9472704"/>
              <a:gd name="connsiteY15" fmla="*/ 15309 h 5628484"/>
              <a:gd name="connsiteX16" fmla="*/ 9328199 w 9472704"/>
              <a:gd name="connsiteY16" fmla="*/ 5883 h 5628484"/>
              <a:gd name="connsiteX17" fmla="*/ 9295801 w 9472704"/>
              <a:gd name="connsiteY17" fmla="*/ 5883 h 5628484"/>
              <a:gd name="connsiteX18" fmla="*/ 9231484 w 9472704"/>
              <a:gd name="connsiteY18" fmla="*/ 5883 h 5628484"/>
              <a:gd name="connsiteX19" fmla="*/ 159259 w 9472704"/>
              <a:gd name="connsiteY19" fmla="*/ 0 h 5628484"/>
              <a:gd name="connsiteX20" fmla="*/ 152192 w 9472704"/>
              <a:gd name="connsiteY20" fmla="*/ 0 h 5628484"/>
              <a:gd name="connsiteX21" fmla="*/ 143808 w 9472704"/>
              <a:gd name="connsiteY21" fmla="*/ 190 h 5628484"/>
              <a:gd name="connsiteX22" fmla="*/ 121351 w 9472704"/>
              <a:gd name="connsiteY22" fmla="*/ 2657 h 5628484"/>
              <a:gd name="connsiteX23" fmla="*/ 42661 w 9472704"/>
              <a:gd name="connsiteY23" fmla="*/ 46495 h 5628484"/>
              <a:gd name="connsiteX24" fmla="*/ 2178 w 9472704"/>
              <a:gd name="connsiteY24" fmla="*/ 129745 h 5628484"/>
              <a:gd name="connsiteX25" fmla="*/ 82 w 9472704"/>
              <a:gd name="connsiteY25" fmla="*/ 153277 h 5628484"/>
              <a:gd name="connsiteX26" fmla="*/ 22 w 9472704"/>
              <a:gd name="connsiteY26" fmla="*/ 161817 h 5628484"/>
              <a:gd name="connsiteX27" fmla="*/ 22 w 9472704"/>
              <a:gd name="connsiteY27" fmla="*/ 169218 h 5628484"/>
              <a:gd name="connsiteX28" fmla="*/ 20204 w 9472704"/>
              <a:gd name="connsiteY28" fmla="*/ 5403345 h 5628484"/>
              <a:gd name="connsiteX29" fmla="*/ 75538 w 9472704"/>
              <a:gd name="connsiteY29" fmla="*/ 5503042 h 5628484"/>
              <a:gd name="connsiteX30" fmla="*/ 106739 w 9472704"/>
              <a:gd name="connsiteY30" fmla="*/ 5439340 h 5628484"/>
              <a:gd name="connsiteX31" fmla="*/ 105421 w 9472704"/>
              <a:gd name="connsiteY31" fmla="*/ 183452 h 5628484"/>
              <a:gd name="connsiteX32" fmla="*/ 105421 w 9472704"/>
              <a:gd name="connsiteY32" fmla="*/ 159856 h 5628484"/>
              <a:gd name="connsiteX33" fmla="*/ 105781 w 9472704"/>
              <a:gd name="connsiteY33" fmla="*/ 152581 h 5628484"/>
              <a:gd name="connsiteX34" fmla="*/ 106499 w 9472704"/>
              <a:gd name="connsiteY34" fmla="*/ 147267 h 5628484"/>
              <a:gd name="connsiteX35" fmla="*/ 131532 w 9472704"/>
              <a:gd name="connsiteY35" fmla="*/ 116017 h 5628484"/>
              <a:gd name="connsiteX36" fmla="*/ 141113 w 9472704"/>
              <a:gd name="connsiteY36" fmla="*/ 113360 h 5628484"/>
              <a:gd name="connsiteX37" fmla="*/ 146144 w 9472704"/>
              <a:gd name="connsiteY37" fmla="*/ 112918 h 5628484"/>
              <a:gd name="connsiteX38" fmla="*/ 150396 w 9472704"/>
              <a:gd name="connsiteY38" fmla="*/ 112854 h 5628484"/>
              <a:gd name="connsiteX39" fmla="*/ 156025 w 9472704"/>
              <a:gd name="connsiteY39" fmla="*/ 112854 h 5628484"/>
              <a:gd name="connsiteX40" fmla="*/ 9298795 w 9472704"/>
              <a:gd name="connsiteY40" fmla="*/ 104504 h 5628484"/>
              <a:gd name="connsiteX41" fmla="*/ 9325265 w 9472704"/>
              <a:gd name="connsiteY41" fmla="*/ 104504 h 5628484"/>
              <a:gd name="connsiteX42" fmla="*/ 9329876 w 9472704"/>
              <a:gd name="connsiteY42" fmla="*/ 104631 h 5628484"/>
              <a:gd name="connsiteX43" fmla="*/ 9333410 w 9472704"/>
              <a:gd name="connsiteY43" fmla="*/ 104884 h 5628484"/>
              <a:gd name="connsiteX44" fmla="*/ 9340297 w 9472704"/>
              <a:gd name="connsiteY44" fmla="*/ 106339 h 5628484"/>
              <a:gd name="connsiteX45" fmla="*/ 9363951 w 9472704"/>
              <a:gd name="connsiteY45" fmla="*/ 121711 h 5628484"/>
              <a:gd name="connsiteX46" fmla="*/ 9375928 w 9472704"/>
              <a:gd name="connsiteY46" fmla="*/ 148153 h 5628484"/>
              <a:gd name="connsiteX47" fmla="*/ 9376587 w 9472704"/>
              <a:gd name="connsiteY47" fmla="*/ 155618 h 5628484"/>
              <a:gd name="connsiteX48" fmla="*/ 9376587 w 9472704"/>
              <a:gd name="connsiteY48" fmla="*/ 169029 h 5628484"/>
              <a:gd name="connsiteX49" fmla="*/ 9374551 w 9472704"/>
              <a:gd name="connsiteY49" fmla="*/ 5475145 h 5628484"/>
              <a:gd name="connsiteX50" fmla="*/ 9367784 w 9472704"/>
              <a:gd name="connsiteY50" fmla="*/ 5499626 h 5628484"/>
              <a:gd name="connsiteX51" fmla="*/ 9326702 w 9472704"/>
              <a:gd name="connsiteY51" fmla="*/ 5523474 h 5628484"/>
              <a:gd name="connsiteX52" fmla="*/ 419463 w 9472704"/>
              <a:gd name="connsiteY52" fmla="*/ 5520754 h 5628484"/>
              <a:gd name="connsiteX53" fmla="*/ 304242 w 9472704"/>
              <a:gd name="connsiteY53" fmla="*/ 5518224 h 5628484"/>
              <a:gd name="connsiteX54" fmla="*/ 236152 w 9472704"/>
              <a:gd name="connsiteY54" fmla="*/ 5553965 h 562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472704" h="5628484">
                <a:moveTo>
                  <a:pt x="236152" y="5554029"/>
                </a:moveTo>
                <a:cubicBezTo>
                  <a:pt x="236152" y="5578320"/>
                  <a:pt x="258070" y="5596286"/>
                  <a:pt x="306937" y="5608621"/>
                </a:cubicBezTo>
                <a:cubicBezTo>
                  <a:pt x="331371" y="5614758"/>
                  <a:pt x="426110" y="5626840"/>
                  <a:pt x="528635" y="5626840"/>
                </a:cubicBezTo>
                <a:cubicBezTo>
                  <a:pt x="540133" y="5626840"/>
                  <a:pt x="9310533" y="5628485"/>
                  <a:pt x="9310533" y="5628485"/>
                </a:cubicBezTo>
                <a:lnTo>
                  <a:pt x="9327061" y="5628485"/>
                </a:lnTo>
                <a:cubicBezTo>
                  <a:pt x="9335086" y="5628169"/>
                  <a:pt x="9344248" y="5627662"/>
                  <a:pt x="9352693" y="5625954"/>
                </a:cubicBezTo>
                <a:cubicBezTo>
                  <a:pt x="9387127" y="5619565"/>
                  <a:pt x="9418867" y="5599639"/>
                  <a:pt x="9440545" y="5571109"/>
                </a:cubicBezTo>
                <a:cubicBezTo>
                  <a:pt x="9451444" y="5556939"/>
                  <a:pt x="9459888" y="5540554"/>
                  <a:pt x="9465278" y="5523095"/>
                </a:cubicBezTo>
                <a:cubicBezTo>
                  <a:pt x="9467973" y="5514365"/>
                  <a:pt x="9470069" y="5505446"/>
                  <a:pt x="9471147" y="5496400"/>
                </a:cubicBezTo>
                <a:cubicBezTo>
                  <a:pt x="9471866" y="5491908"/>
                  <a:pt x="9472224" y="5487354"/>
                  <a:pt x="9472404" y="5482799"/>
                </a:cubicBezTo>
                <a:cubicBezTo>
                  <a:pt x="9472644" y="5478244"/>
                  <a:pt x="9472704" y="5471033"/>
                  <a:pt x="9472704" y="5471033"/>
                </a:cubicBezTo>
                <a:lnTo>
                  <a:pt x="9470189" y="174342"/>
                </a:lnTo>
                <a:lnTo>
                  <a:pt x="9470189" y="157262"/>
                </a:lnTo>
                <a:cubicBezTo>
                  <a:pt x="9470009" y="149418"/>
                  <a:pt x="9469650" y="139993"/>
                  <a:pt x="9468093" y="131516"/>
                </a:cubicBezTo>
                <a:cubicBezTo>
                  <a:pt x="9465338" y="114183"/>
                  <a:pt x="9459649" y="97293"/>
                  <a:pt x="9451444" y="81984"/>
                </a:cubicBezTo>
                <a:cubicBezTo>
                  <a:pt x="9435096" y="51303"/>
                  <a:pt x="9408207" y="27454"/>
                  <a:pt x="9376947" y="15309"/>
                </a:cubicBezTo>
                <a:cubicBezTo>
                  <a:pt x="9361316" y="9236"/>
                  <a:pt x="9344668" y="6010"/>
                  <a:pt x="9328199" y="5883"/>
                </a:cubicBezTo>
                <a:lnTo>
                  <a:pt x="9295801" y="5883"/>
                </a:lnTo>
                <a:cubicBezTo>
                  <a:pt x="9295801" y="5883"/>
                  <a:pt x="9231484" y="5883"/>
                  <a:pt x="9231484" y="5883"/>
                </a:cubicBezTo>
                <a:cubicBezTo>
                  <a:pt x="9188605" y="5883"/>
                  <a:pt x="159259" y="0"/>
                  <a:pt x="159259" y="0"/>
                </a:cubicBezTo>
                <a:lnTo>
                  <a:pt x="152192" y="0"/>
                </a:lnTo>
                <a:cubicBezTo>
                  <a:pt x="149617" y="63"/>
                  <a:pt x="148240" y="0"/>
                  <a:pt x="143808" y="190"/>
                </a:cubicBezTo>
                <a:cubicBezTo>
                  <a:pt x="136323" y="380"/>
                  <a:pt x="128777" y="1139"/>
                  <a:pt x="121351" y="2657"/>
                </a:cubicBezTo>
                <a:cubicBezTo>
                  <a:pt x="91528" y="8224"/>
                  <a:pt x="63741" y="24038"/>
                  <a:pt x="42661" y="46495"/>
                </a:cubicBezTo>
                <a:cubicBezTo>
                  <a:pt x="21641" y="68952"/>
                  <a:pt x="7089" y="98431"/>
                  <a:pt x="2178" y="129745"/>
                </a:cubicBezTo>
                <a:cubicBezTo>
                  <a:pt x="861" y="137589"/>
                  <a:pt x="262" y="145433"/>
                  <a:pt x="82" y="153277"/>
                </a:cubicBezTo>
                <a:cubicBezTo>
                  <a:pt x="-97" y="157895"/>
                  <a:pt x="82" y="158970"/>
                  <a:pt x="22" y="161817"/>
                </a:cubicBezTo>
                <a:lnTo>
                  <a:pt x="22" y="169218"/>
                </a:lnTo>
                <a:cubicBezTo>
                  <a:pt x="22" y="169218"/>
                  <a:pt x="-277" y="5272399"/>
                  <a:pt x="20204" y="5403345"/>
                </a:cubicBezTo>
                <a:cubicBezTo>
                  <a:pt x="25773" y="5439024"/>
                  <a:pt x="42002" y="5503042"/>
                  <a:pt x="75538" y="5503042"/>
                </a:cubicBezTo>
                <a:cubicBezTo>
                  <a:pt x="96439" y="5503042"/>
                  <a:pt x="106320" y="5486152"/>
                  <a:pt x="106739" y="5439340"/>
                </a:cubicBezTo>
                <a:cubicBezTo>
                  <a:pt x="107158" y="5390251"/>
                  <a:pt x="105421" y="183452"/>
                  <a:pt x="105421" y="183452"/>
                </a:cubicBezTo>
                <a:lnTo>
                  <a:pt x="105421" y="159856"/>
                </a:lnTo>
                <a:cubicBezTo>
                  <a:pt x="105421" y="154922"/>
                  <a:pt x="105781" y="154795"/>
                  <a:pt x="105781" y="152581"/>
                </a:cubicBezTo>
                <a:cubicBezTo>
                  <a:pt x="105901" y="150747"/>
                  <a:pt x="106380" y="149102"/>
                  <a:pt x="106499" y="147267"/>
                </a:cubicBezTo>
                <a:cubicBezTo>
                  <a:pt x="109314" y="133477"/>
                  <a:pt x="119075" y="121268"/>
                  <a:pt x="131532" y="116017"/>
                </a:cubicBezTo>
                <a:cubicBezTo>
                  <a:pt x="134646" y="114942"/>
                  <a:pt x="137820" y="113677"/>
                  <a:pt x="141113" y="113360"/>
                </a:cubicBezTo>
                <a:cubicBezTo>
                  <a:pt x="142730" y="112918"/>
                  <a:pt x="144467" y="113044"/>
                  <a:pt x="146144" y="112918"/>
                </a:cubicBezTo>
                <a:cubicBezTo>
                  <a:pt x="146623" y="112854"/>
                  <a:pt x="148360" y="112791"/>
                  <a:pt x="150396" y="112854"/>
                </a:cubicBezTo>
                <a:lnTo>
                  <a:pt x="156025" y="112854"/>
                </a:lnTo>
                <a:cubicBezTo>
                  <a:pt x="156025" y="112854"/>
                  <a:pt x="9263522" y="104567"/>
                  <a:pt x="9298795" y="104504"/>
                </a:cubicBezTo>
                <a:lnTo>
                  <a:pt x="9325265" y="104504"/>
                </a:lnTo>
                <a:cubicBezTo>
                  <a:pt x="9327900" y="104441"/>
                  <a:pt x="9328678" y="104631"/>
                  <a:pt x="9329876" y="104631"/>
                </a:cubicBezTo>
                <a:cubicBezTo>
                  <a:pt x="9331074" y="104757"/>
                  <a:pt x="9332271" y="104631"/>
                  <a:pt x="9333410" y="104884"/>
                </a:cubicBezTo>
                <a:cubicBezTo>
                  <a:pt x="9335745" y="105263"/>
                  <a:pt x="9338081" y="105580"/>
                  <a:pt x="9340297" y="106339"/>
                </a:cubicBezTo>
                <a:cubicBezTo>
                  <a:pt x="9349279" y="108743"/>
                  <a:pt x="9357723" y="114183"/>
                  <a:pt x="9363951" y="121711"/>
                </a:cubicBezTo>
                <a:cubicBezTo>
                  <a:pt x="9370299" y="129049"/>
                  <a:pt x="9374611" y="138411"/>
                  <a:pt x="9375928" y="148153"/>
                </a:cubicBezTo>
                <a:cubicBezTo>
                  <a:pt x="9376467" y="150557"/>
                  <a:pt x="9376407" y="153087"/>
                  <a:pt x="9376587" y="155618"/>
                </a:cubicBezTo>
                <a:lnTo>
                  <a:pt x="9376587" y="169029"/>
                </a:lnTo>
                <a:cubicBezTo>
                  <a:pt x="9376587" y="169029"/>
                  <a:pt x="9374551" y="5475145"/>
                  <a:pt x="9374551" y="5475145"/>
                </a:cubicBezTo>
                <a:cubicBezTo>
                  <a:pt x="9374191" y="5483874"/>
                  <a:pt x="9372215" y="5492351"/>
                  <a:pt x="9367784" y="5499626"/>
                </a:cubicBezTo>
                <a:cubicBezTo>
                  <a:pt x="9359220" y="5514745"/>
                  <a:pt x="9343770" y="5523728"/>
                  <a:pt x="9326702" y="5523474"/>
                </a:cubicBezTo>
                <a:cubicBezTo>
                  <a:pt x="9326702" y="5523474"/>
                  <a:pt x="447669" y="5521324"/>
                  <a:pt x="419463" y="5520754"/>
                </a:cubicBezTo>
                <a:cubicBezTo>
                  <a:pt x="363110" y="5519426"/>
                  <a:pt x="321370" y="5518098"/>
                  <a:pt x="304242" y="5518224"/>
                </a:cubicBezTo>
                <a:cubicBezTo>
                  <a:pt x="254897" y="5518730"/>
                  <a:pt x="236152" y="5531888"/>
                  <a:pt x="236152" y="5553965"/>
                </a:cubicBezTo>
              </a:path>
            </a:pathLst>
          </a:custGeom>
          <a:solidFill>
            <a:schemeClr val="accent2"/>
          </a:solidFill>
          <a:ln w="5985" cap="flat">
            <a:noFill/>
            <a:prstDash val="solid"/>
            <a:miter/>
          </a:ln>
        </p:spPr>
        <p:txBody>
          <a:bodyPr rtlCol="0" anchor="ctr"/>
          <a:lstStyle/>
          <a:p>
            <a:endParaRPr lang="en-GB"/>
          </a:p>
        </p:txBody>
      </p:sp>
      <p:sp>
        <p:nvSpPr>
          <p:cNvPr id="9" name="Media Placeholder 8">
            <a:extLst>
              <a:ext uri="{FF2B5EF4-FFF2-40B4-BE49-F238E27FC236}">
                <a16:creationId xmlns:a16="http://schemas.microsoft.com/office/drawing/2014/main" id="{82306801-3433-2055-B337-D38AE2CB86A0}"/>
              </a:ext>
            </a:extLst>
          </p:cNvPr>
          <p:cNvSpPr>
            <a:spLocks noGrp="1"/>
          </p:cNvSpPr>
          <p:nvPr>
            <p:ph type="media" sz="quarter" idx="13"/>
          </p:nvPr>
        </p:nvSpPr>
        <p:spPr>
          <a:xfrm>
            <a:off x="1596000" y="720464"/>
            <a:ext cx="9000000" cy="5040000"/>
          </a:xfrm>
          <a:prstGeom prst="roundRect">
            <a:avLst>
              <a:gd name="adj" fmla="val 2044"/>
            </a:avLst>
          </a:prstGeom>
          <a:solidFill>
            <a:schemeClr val="bg2"/>
          </a:solidFill>
        </p:spPr>
        <p:txBody>
          <a:bodyPr anchor="ctr">
            <a:normAutofit/>
          </a:bodyPr>
          <a:lstStyle>
            <a:lvl1pPr algn="ctr">
              <a:defRPr sz="1400"/>
            </a:lvl1pPr>
          </a:lstStyle>
          <a:p>
            <a:endParaRPr lang="en-GB"/>
          </a:p>
        </p:txBody>
      </p:sp>
    </p:spTree>
    <p:extLst>
      <p:ext uri="{BB962C8B-B14F-4D97-AF65-F5344CB8AC3E}">
        <p14:creationId xmlns:p14="http://schemas.microsoft.com/office/powerpoint/2010/main" val="231145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6" name="Text Placeholder 7">
            <a:extLst>
              <a:ext uri="{FF2B5EF4-FFF2-40B4-BE49-F238E27FC236}">
                <a16:creationId xmlns:a16="http://schemas.microsoft.com/office/drawing/2014/main" id="{5B8BD538-2765-5CF4-37CD-DE225502BB14}"/>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2443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ogo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272708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345819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hank You (ligh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21037" y="3403324"/>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2184400"/>
            <a:ext cx="8559800" cy="1354217"/>
          </a:xfrm>
          <a:prstGeom prst="rect">
            <a:avLst/>
          </a:prstGeom>
          <a:noFill/>
        </p:spPr>
        <p:txBody>
          <a:bodyPr wrap="square" lIns="0" tIns="0" rIns="0" bIns="0" rtlCol="0">
            <a:spAutoFit/>
          </a:bodyPr>
          <a:lstStyle/>
          <a:p>
            <a:pPr algn="ctr"/>
            <a:r>
              <a:rPr lang="en-GB" sz="8800">
                <a:latin typeface="+mj-lt"/>
              </a:rPr>
              <a:t>Thank you!</a:t>
            </a:r>
            <a:endParaRPr lang="en-GB" sz="8800">
              <a:solidFill>
                <a:schemeClr val="accent2"/>
              </a:solidFill>
              <a:latin typeface="+mj-lt"/>
            </a:endParaRP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207836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9">
    <p:spTree>
      <p:nvGrpSpPr>
        <p:cNvPr id="1" name=""/>
        <p:cNvGrpSpPr/>
        <p:nvPr/>
      </p:nvGrpSpPr>
      <p:grpSpPr>
        <a:xfrm>
          <a:off x="0" y="0"/>
          <a:ext cx="0" cy="0"/>
          <a:chOff x="0" y="0"/>
          <a:chExt cx="0" cy="0"/>
        </a:xfrm>
      </p:grpSpPr>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702734" y="216058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702734" y="355123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702734" y="494188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64963"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64963"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14" name="Text Placeholder 15">
            <a:extLst>
              <a:ext uri="{FF2B5EF4-FFF2-40B4-BE49-F238E27FC236}">
                <a16:creationId xmlns:a16="http://schemas.microsoft.com/office/drawing/2014/main" id="{21DE4016-CC47-0AFF-DAD2-B482F25631B9}"/>
              </a:ext>
            </a:extLst>
          </p:cNvPr>
          <p:cNvSpPr>
            <a:spLocks noGrp="1"/>
          </p:cNvSpPr>
          <p:nvPr>
            <p:ph type="body" sz="quarter" idx="32" hasCustomPrompt="1"/>
          </p:nvPr>
        </p:nvSpPr>
        <p:spPr>
          <a:xfrm>
            <a:off x="4462057"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5" name="Text Placeholder 23">
            <a:extLst>
              <a:ext uri="{FF2B5EF4-FFF2-40B4-BE49-F238E27FC236}">
                <a16:creationId xmlns:a16="http://schemas.microsoft.com/office/drawing/2014/main" id="{0E54F64B-08CD-425E-6D15-AA9446A6CCD5}"/>
              </a:ext>
            </a:extLst>
          </p:cNvPr>
          <p:cNvSpPr>
            <a:spLocks noGrp="1"/>
          </p:cNvSpPr>
          <p:nvPr>
            <p:ph type="body" sz="quarter" idx="33" hasCustomPrompt="1"/>
          </p:nvPr>
        </p:nvSpPr>
        <p:spPr>
          <a:xfrm>
            <a:off x="5499829" y="21605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16" name="Text Placeholder 15">
            <a:extLst>
              <a:ext uri="{FF2B5EF4-FFF2-40B4-BE49-F238E27FC236}">
                <a16:creationId xmlns:a16="http://schemas.microsoft.com/office/drawing/2014/main" id="{210028FE-ACE4-B7A0-88A8-A0DA63DA6867}"/>
              </a:ext>
            </a:extLst>
          </p:cNvPr>
          <p:cNvSpPr>
            <a:spLocks noGrp="1"/>
          </p:cNvSpPr>
          <p:nvPr>
            <p:ph type="body" sz="quarter" idx="34" hasCustomPrompt="1"/>
          </p:nvPr>
        </p:nvSpPr>
        <p:spPr>
          <a:xfrm>
            <a:off x="4462057"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7" name="Text Placeholder 23">
            <a:extLst>
              <a:ext uri="{FF2B5EF4-FFF2-40B4-BE49-F238E27FC236}">
                <a16:creationId xmlns:a16="http://schemas.microsoft.com/office/drawing/2014/main" id="{BC0DF61C-1332-337C-596F-A5599254246B}"/>
              </a:ext>
            </a:extLst>
          </p:cNvPr>
          <p:cNvSpPr>
            <a:spLocks noGrp="1"/>
          </p:cNvSpPr>
          <p:nvPr>
            <p:ph type="body" sz="quarter" idx="35" hasCustomPrompt="1"/>
          </p:nvPr>
        </p:nvSpPr>
        <p:spPr>
          <a:xfrm>
            <a:off x="5499829" y="355123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18" name="Text Placeholder 15">
            <a:extLst>
              <a:ext uri="{FF2B5EF4-FFF2-40B4-BE49-F238E27FC236}">
                <a16:creationId xmlns:a16="http://schemas.microsoft.com/office/drawing/2014/main" id="{15F9C34E-2B8C-52C3-A5D5-E3A857011017}"/>
              </a:ext>
            </a:extLst>
          </p:cNvPr>
          <p:cNvSpPr>
            <a:spLocks noGrp="1"/>
          </p:cNvSpPr>
          <p:nvPr>
            <p:ph type="body" sz="quarter" idx="36" hasCustomPrompt="1"/>
          </p:nvPr>
        </p:nvSpPr>
        <p:spPr>
          <a:xfrm>
            <a:off x="4462057"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23">
            <a:extLst>
              <a:ext uri="{FF2B5EF4-FFF2-40B4-BE49-F238E27FC236}">
                <a16:creationId xmlns:a16="http://schemas.microsoft.com/office/drawing/2014/main" id="{E54E6138-A4F0-A9E7-EE9B-6A455B655CFF}"/>
              </a:ext>
            </a:extLst>
          </p:cNvPr>
          <p:cNvSpPr>
            <a:spLocks noGrp="1"/>
          </p:cNvSpPr>
          <p:nvPr>
            <p:ph type="body" sz="quarter" idx="37" hasCustomPrompt="1"/>
          </p:nvPr>
        </p:nvSpPr>
        <p:spPr>
          <a:xfrm>
            <a:off x="5499829" y="49418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0" name="Text Placeholder 15">
            <a:extLst>
              <a:ext uri="{FF2B5EF4-FFF2-40B4-BE49-F238E27FC236}">
                <a16:creationId xmlns:a16="http://schemas.microsoft.com/office/drawing/2014/main" id="{EE2F3082-4A76-2C21-A933-8DFFB0A48685}"/>
              </a:ext>
            </a:extLst>
          </p:cNvPr>
          <p:cNvSpPr>
            <a:spLocks noGrp="1"/>
          </p:cNvSpPr>
          <p:nvPr>
            <p:ph type="body" sz="quarter" idx="38" hasCustomPrompt="1"/>
          </p:nvPr>
        </p:nvSpPr>
        <p:spPr>
          <a:xfrm>
            <a:off x="8270616"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3" name="Text Placeholder 23">
            <a:extLst>
              <a:ext uri="{FF2B5EF4-FFF2-40B4-BE49-F238E27FC236}">
                <a16:creationId xmlns:a16="http://schemas.microsoft.com/office/drawing/2014/main" id="{E64B1486-72F4-50BD-6388-8D2D98C85767}"/>
              </a:ext>
            </a:extLst>
          </p:cNvPr>
          <p:cNvSpPr>
            <a:spLocks noGrp="1"/>
          </p:cNvSpPr>
          <p:nvPr>
            <p:ph type="body" sz="quarter" idx="39" hasCustomPrompt="1"/>
          </p:nvPr>
        </p:nvSpPr>
        <p:spPr>
          <a:xfrm>
            <a:off x="9308388" y="21605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9" name="Text Placeholder 15">
            <a:extLst>
              <a:ext uri="{FF2B5EF4-FFF2-40B4-BE49-F238E27FC236}">
                <a16:creationId xmlns:a16="http://schemas.microsoft.com/office/drawing/2014/main" id="{C0137D1F-1472-4367-F6F2-7811895F9FAD}"/>
              </a:ext>
            </a:extLst>
          </p:cNvPr>
          <p:cNvSpPr>
            <a:spLocks noGrp="1"/>
          </p:cNvSpPr>
          <p:nvPr>
            <p:ph type="body" sz="quarter" idx="40" hasCustomPrompt="1"/>
          </p:nvPr>
        </p:nvSpPr>
        <p:spPr>
          <a:xfrm>
            <a:off x="8270616"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2" name="Text Placeholder 23">
            <a:extLst>
              <a:ext uri="{FF2B5EF4-FFF2-40B4-BE49-F238E27FC236}">
                <a16:creationId xmlns:a16="http://schemas.microsoft.com/office/drawing/2014/main" id="{6E469E5F-26F9-24A2-B32A-59F6ECA35067}"/>
              </a:ext>
            </a:extLst>
          </p:cNvPr>
          <p:cNvSpPr>
            <a:spLocks noGrp="1"/>
          </p:cNvSpPr>
          <p:nvPr>
            <p:ph type="body" sz="quarter" idx="41" hasCustomPrompt="1"/>
          </p:nvPr>
        </p:nvSpPr>
        <p:spPr>
          <a:xfrm>
            <a:off x="9308388" y="355123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33" name="Text Placeholder 15">
            <a:extLst>
              <a:ext uri="{FF2B5EF4-FFF2-40B4-BE49-F238E27FC236}">
                <a16:creationId xmlns:a16="http://schemas.microsoft.com/office/drawing/2014/main" id="{68F9E0B5-D445-DE84-E1BD-A762D3A73A4A}"/>
              </a:ext>
            </a:extLst>
          </p:cNvPr>
          <p:cNvSpPr>
            <a:spLocks noGrp="1"/>
          </p:cNvSpPr>
          <p:nvPr>
            <p:ph type="body" sz="quarter" idx="42" hasCustomPrompt="1"/>
          </p:nvPr>
        </p:nvSpPr>
        <p:spPr>
          <a:xfrm>
            <a:off x="8270616"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4" name="Text Placeholder 23">
            <a:extLst>
              <a:ext uri="{FF2B5EF4-FFF2-40B4-BE49-F238E27FC236}">
                <a16:creationId xmlns:a16="http://schemas.microsoft.com/office/drawing/2014/main" id="{CC595784-689F-32D7-D829-72C9F2259856}"/>
              </a:ext>
            </a:extLst>
          </p:cNvPr>
          <p:cNvSpPr>
            <a:spLocks noGrp="1"/>
          </p:cNvSpPr>
          <p:nvPr>
            <p:ph type="body" sz="quarter" idx="43" hasCustomPrompt="1"/>
          </p:nvPr>
        </p:nvSpPr>
        <p:spPr>
          <a:xfrm>
            <a:off x="9308388" y="49418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35" name="Text Placeholder 23">
            <a:extLst>
              <a:ext uri="{FF2B5EF4-FFF2-40B4-BE49-F238E27FC236}">
                <a16:creationId xmlns:a16="http://schemas.microsoft.com/office/drawing/2014/main" id="{6A75E9E2-0BFD-2D47-8712-28AA5F5B134C}"/>
              </a:ext>
            </a:extLst>
          </p:cNvPr>
          <p:cNvSpPr>
            <a:spLocks noGrp="1"/>
          </p:cNvSpPr>
          <p:nvPr>
            <p:ph type="body" sz="quarter" idx="44"/>
          </p:nvPr>
        </p:nvSpPr>
        <p:spPr>
          <a:xfrm flipV="1">
            <a:off x="4462057"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7" name="Text Placeholder 23">
            <a:extLst>
              <a:ext uri="{FF2B5EF4-FFF2-40B4-BE49-F238E27FC236}">
                <a16:creationId xmlns:a16="http://schemas.microsoft.com/office/drawing/2014/main" id="{6CB2A6F7-3BFD-8FF7-B288-C917F0F33B3F}"/>
              </a:ext>
            </a:extLst>
          </p:cNvPr>
          <p:cNvSpPr>
            <a:spLocks noGrp="1"/>
          </p:cNvSpPr>
          <p:nvPr>
            <p:ph type="body" sz="quarter" idx="46"/>
          </p:nvPr>
        </p:nvSpPr>
        <p:spPr>
          <a:xfrm flipV="1">
            <a:off x="8270616"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45" name="Text Placeholder 23">
            <a:extLst>
              <a:ext uri="{FF2B5EF4-FFF2-40B4-BE49-F238E27FC236}">
                <a16:creationId xmlns:a16="http://schemas.microsoft.com/office/drawing/2014/main" id="{3FB97525-43AB-19D7-1AC4-CE2D97865A31}"/>
              </a:ext>
            </a:extLst>
          </p:cNvPr>
          <p:cNvSpPr>
            <a:spLocks noGrp="1"/>
          </p:cNvSpPr>
          <p:nvPr>
            <p:ph type="body" sz="quarter" idx="47"/>
          </p:nvPr>
        </p:nvSpPr>
        <p:spPr>
          <a:xfrm flipV="1">
            <a:off x="4461683"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46" name="Text Placeholder 23">
            <a:extLst>
              <a:ext uri="{FF2B5EF4-FFF2-40B4-BE49-F238E27FC236}">
                <a16:creationId xmlns:a16="http://schemas.microsoft.com/office/drawing/2014/main" id="{F131D374-2822-3A98-898F-A83C3D369DF5}"/>
              </a:ext>
            </a:extLst>
          </p:cNvPr>
          <p:cNvSpPr>
            <a:spLocks noGrp="1"/>
          </p:cNvSpPr>
          <p:nvPr>
            <p:ph type="body" sz="quarter" idx="48"/>
          </p:nvPr>
        </p:nvSpPr>
        <p:spPr>
          <a:xfrm flipV="1">
            <a:off x="8270242"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2B4B596B-8E10-A164-2904-EE8EB534B2E5}"/>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2938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 You (dar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E18139-1E66-732C-22E6-B7E57810AD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3479800"/>
          </a:xfrm>
          <a:prstGeom prst="rect">
            <a:avLst/>
          </a:prstGeom>
        </p:spPr>
      </p:pic>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21037" y="2338095"/>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1119171"/>
            <a:ext cx="8559800" cy="1354217"/>
          </a:xfrm>
          <a:prstGeom prst="rect">
            <a:avLst/>
          </a:prstGeom>
          <a:noFill/>
        </p:spPr>
        <p:txBody>
          <a:bodyPr wrap="square" lIns="0" tIns="0" rIns="0" bIns="0" rtlCol="0">
            <a:spAutoFit/>
          </a:bodyPr>
          <a:lstStyle/>
          <a:p>
            <a:pPr algn="ctr"/>
            <a:r>
              <a:rPr lang="en-GB" sz="88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227927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gree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E18139-1E66-732C-22E6-B7E57810AD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3479800"/>
          </a:xfrm>
          <a:prstGeom prst="rect">
            <a:avLst/>
          </a:prstGeom>
        </p:spPr>
      </p:pic>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21037" y="2338095"/>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1119171"/>
            <a:ext cx="8559800" cy="1354217"/>
          </a:xfrm>
          <a:prstGeom prst="rect">
            <a:avLst/>
          </a:prstGeom>
          <a:noFill/>
        </p:spPr>
        <p:txBody>
          <a:bodyPr wrap="square" lIns="0" tIns="0" rIns="0" bIns="0" rtlCol="0">
            <a:spAutoFit/>
          </a:bodyPr>
          <a:lstStyle/>
          <a:p>
            <a:pPr algn="ctr"/>
            <a:r>
              <a:rPr lang="en-GB" sz="88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956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amp; Image (dark)">
    <p:bg>
      <p:bgPr>
        <a:solidFill>
          <a:schemeClr val="tx2"/>
        </a:solidFill>
        <a:effectLst/>
      </p:bgPr>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FBF316C-3FFA-0CEC-303D-2B8DB121F4E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500" y="2841625"/>
            <a:ext cx="5232400" cy="266700"/>
          </a:xfrm>
          <a:prstGeom prst="rect">
            <a:avLst/>
          </a:prstGeom>
        </p:spPr>
      </p:pic>
      <p:sp>
        <p:nvSpPr>
          <p:cNvPr id="17" name="Picture Placeholder 16">
            <a:extLst>
              <a:ext uri="{FF2B5EF4-FFF2-40B4-BE49-F238E27FC236}">
                <a16:creationId xmlns:a16="http://schemas.microsoft.com/office/drawing/2014/main" id="{FA6E7EC7-B768-3DC7-AC8B-6E6FC651ABA9}"/>
              </a:ext>
            </a:extLst>
          </p:cNvPr>
          <p:cNvSpPr>
            <a:spLocks noGrp="1"/>
          </p:cNvSpPr>
          <p:nvPr>
            <p:ph type="pic" sz="quarter" idx="10" hasCustomPrompt="1"/>
          </p:nvPr>
        </p:nvSpPr>
        <p:spPr>
          <a:xfrm>
            <a:off x="6179122" y="0"/>
            <a:ext cx="6012878" cy="6858000"/>
          </a:xfrm>
          <a:custGeom>
            <a:avLst/>
            <a:gdLst>
              <a:gd name="connsiteX0" fmla="*/ 163639 w 6012878"/>
              <a:gd name="connsiteY0" fmla="*/ 0 h 6858000"/>
              <a:gd name="connsiteX1" fmla="*/ 6012878 w 6012878"/>
              <a:gd name="connsiteY1" fmla="*/ 0 h 6858000"/>
              <a:gd name="connsiteX2" fmla="*/ 6012878 w 6012878"/>
              <a:gd name="connsiteY2" fmla="*/ 6858000 h 6858000"/>
              <a:gd name="connsiteX3" fmla="*/ 0 w 6012878"/>
              <a:gd name="connsiteY3" fmla="*/ 6858000 h 6858000"/>
              <a:gd name="connsiteX4" fmla="*/ 884935 w 6012878"/>
              <a:gd name="connsiteY4" fmla="*/ 3305874 h 6858000"/>
              <a:gd name="connsiteX5" fmla="*/ 163639 w 6012878"/>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878" h="6858000">
                <a:moveTo>
                  <a:pt x="163639" y="0"/>
                </a:moveTo>
                <a:lnTo>
                  <a:pt x="6012878" y="0"/>
                </a:lnTo>
                <a:lnTo>
                  <a:pt x="6012878" y="6858000"/>
                </a:lnTo>
                <a:lnTo>
                  <a:pt x="0" y="6858000"/>
                </a:lnTo>
                <a:cubicBezTo>
                  <a:pt x="575437" y="5884164"/>
                  <a:pt x="884935" y="4693666"/>
                  <a:pt x="884935" y="3305874"/>
                </a:cubicBezTo>
                <a:cubicBezTo>
                  <a:pt x="884935" y="2168779"/>
                  <a:pt x="631253" y="1031685"/>
                  <a:pt x="163639" y="0"/>
                </a:cubicBezTo>
                <a:close/>
              </a:path>
            </a:pathLst>
          </a:custGeom>
          <a:solidFill>
            <a:schemeClr val="bg2"/>
          </a:solidFill>
        </p:spPr>
        <p:txBody>
          <a:bodyPr wrap="square" lIns="1440000" rIns="1440000"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7" name="TextBox 6">
            <a:extLst>
              <a:ext uri="{FF2B5EF4-FFF2-40B4-BE49-F238E27FC236}">
                <a16:creationId xmlns:a16="http://schemas.microsoft.com/office/drawing/2014/main" id="{247DBD11-659D-33BB-6C9E-FD81593CD111}"/>
              </a:ext>
            </a:extLst>
          </p:cNvPr>
          <p:cNvSpPr txBox="1"/>
          <p:nvPr userDrawn="1"/>
        </p:nvSpPr>
        <p:spPr>
          <a:xfrm>
            <a:off x="673100" y="1700196"/>
            <a:ext cx="5492750" cy="1231106"/>
          </a:xfrm>
          <a:prstGeom prst="rect">
            <a:avLst/>
          </a:prstGeom>
          <a:noFill/>
        </p:spPr>
        <p:txBody>
          <a:bodyPr wrap="square" lIns="0" tIns="0" rIns="0" bIns="0" rtlCol="0">
            <a:spAutoFit/>
          </a:bodyPr>
          <a:lstStyle/>
          <a:p>
            <a:pPr algn="l"/>
            <a:r>
              <a:rPr lang="en-GB" sz="80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673100" y="4235450"/>
            <a:ext cx="3212508" cy="553998"/>
          </a:xfrm>
          <a:prstGeom prst="rect">
            <a:avLst/>
          </a:prstGeom>
          <a:noFill/>
        </p:spPr>
        <p:txBody>
          <a:bodyPr wrap="square" lIns="0" tIns="0" rIns="0" bIns="0" rtlCol="0">
            <a:spAutoFit/>
          </a:bodyPr>
          <a:lstStyle/>
          <a:p>
            <a:pPr algn="l"/>
            <a:r>
              <a:rPr lang="en-GB" sz="3600">
                <a:solidFill>
                  <a:schemeClr val="bg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1873250" y="5099050"/>
            <a:ext cx="2540000" cy="461665"/>
          </a:xfrm>
          <a:prstGeom prst="rect">
            <a:avLst/>
          </a:prstGeom>
          <a:noFill/>
        </p:spPr>
        <p:txBody>
          <a:bodyPr wrap="square" lIns="0" tIns="0" rIns="0" bIns="0" rtlCol="0">
            <a:spAutoFit/>
          </a:bodyPr>
          <a:lstStyle/>
          <a:p>
            <a:pPr algn="l"/>
            <a:r>
              <a:rPr lang="en-GB" sz="3000">
                <a:solidFill>
                  <a:schemeClr val="bg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673100" y="5899644"/>
            <a:ext cx="5613400" cy="553998"/>
          </a:xfrm>
          <a:prstGeom prst="rect">
            <a:avLst/>
          </a:prstGeom>
          <a:noFill/>
        </p:spPr>
        <p:txBody>
          <a:bodyPr wrap="square" lIns="0" tIns="0" rIns="0" bIns="0" rtlCol="0">
            <a:spAutoFit/>
          </a:bodyPr>
          <a:lstStyle/>
          <a:p>
            <a:pPr algn="l"/>
            <a:r>
              <a:rPr lang="en-GB" sz="1200">
                <a:solidFill>
                  <a:schemeClr val="bg1"/>
                </a:solidFill>
                <a:latin typeface="+mn-lt"/>
              </a:rPr>
              <a:t>Trussell is the operating name of The Trussell Trust a registered charity in </a:t>
            </a:r>
            <a:br>
              <a:rPr lang="en-GB" sz="1200">
                <a:solidFill>
                  <a:schemeClr val="bg1"/>
                </a:solidFill>
                <a:latin typeface="+mn-lt"/>
              </a:rPr>
            </a:br>
            <a:r>
              <a:rPr lang="en-GB" sz="1200">
                <a:solidFill>
                  <a:schemeClr val="bg1"/>
                </a:solidFill>
                <a:latin typeface="+mn-lt"/>
              </a:rPr>
              <a:t>England &amp; Wales (1110522) and Scotland (SC044246). 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3100" y="5201690"/>
            <a:ext cx="1002508" cy="291870"/>
          </a:xfrm>
          <a:prstGeom prst="rect">
            <a:avLst/>
          </a:prstGeom>
        </p:spPr>
      </p:pic>
    </p:spTree>
    <p:extLst>
      <p:ext uri="{BB962C8B-B14F-4D97-AF65-F5344CB8AC3E}">
        <p14:creationId xmlns:p14="http://schemas.microsoft.com/office/powerpoint/2010/main" val="335068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amp; Image (green)">
    <p:bg>
      <p:bgPr>
        <a:solidFill>
          <a:schemeClr val="accent2"/>
        </a:solidFill>
        <a:effectLst/>
      </p:bgPr>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FBF316C-3FFA-0CEC-303D-2B8DB121F4E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500" y="2841625"/>
            <a:ext cx="5232400" cy="266700"/>
          </a:xfrm>
          <a:prstGeom prst="rect">
            <a:avLst/>
          </a:prstGeom>
        </p:spPr>
      </p:pic>
      <p:sp>
        <p:nvSpPr>
          <p:cNvPr id="17" name="Picture Placeholder 16">
            <a:extLst>
              <a:ext uri="{FF2B5EF4-FFF2-40B4-BE49-F238E27FC236}">
                <a16:creationId xmlns:a16="http://schemas.microsoft.com/office/drawing/2014/main" id="{FA6E7EC7-B768-3DC7-AC8B-6E6FC651ABA9}"/>
              </a:ext>
            </a:extLst>
          </p:cNvPr>
          <p:cNvSpPr>
            <a:spLocks noGrp="1"/>
          </p:cNvSpPr>
          <p:nvPr>
            <p:ph type="pic" sz="quarter" idx="10" hasCustomPrompt="1"/>
          </p:nvPr>
        </p:nvSpPr>
        <p:spPr>
          <a:xfrm>
            <a:off x="6179122" y="0"/>
            <a:ext cx="6012878" cy="6858000"/>
          </a:xfrm>
          <a:custGeom>
            <a:avLst/>
            <a:gdLst>
              <a:gd name="connsiteX0" fmla="*/ 163639 w 6012878"/>
              <a:gd name="connsiteY0" fmla="*/ 0 h 6858000"/>
              <a:gd name="connsiteX1" fmla="*/ 6012878 w 6012878"/>
              <a:gd name="connsiteY1" fmla="*/ 0 h 6858000"/>
              <a:gd name="connsiteX2" fmla="*/ 6012878 w 6012878"/>
              <a:gd name="connsiteY2" fmla="*/ 6858000 h 6858000"/>
              <a:gd name="connsiteX3" fmla="*/ 0 w 6012878"/>
              <a:gd name="connsiteY3" fmla="*/ 6858000 h 6858000"/>
              <a:gd name="connsiteX4" fmla="*/ 884935 w 6012878"/>
              <a:gd name="connsiteY4" fmla="*/ 3305874 h 6858000"/>
              <a:gd name="connsiteX5" fmla="*/ 163639 w 6012878"/>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878" h="6858000">
                <a:moveTo>
                  <a:pt x="163639" y="0"/>
                </a:moveTo>
                <a:lnTo>
                  <a:pt x="6012878" y="0"/>
                </a:lnTo>
                <a:lnTo>
                  <a:pt x="6012878" y="6858000"/>
                </a:lnTo>
                <a:lnTo>
                  <a:pt x="0" y="6858000"/>
                </a:lnTo>
                <a:cubicBezTo>
                  <a:pt x="575437" y="5884164"/>
                  <a:pt x="884935" y="4693666"/>
                  <a:pt x="884935" y="3305874"/>
                </a:cubicBezTo>
                <a:cubicBezTo>
                  <a:pt x="884935" y="2168779"/>
                  <a:pt x="631253" y="1031685"/>
                  <a:pt x="163639" y="0"/>
                </a:cubicBezTo>
                <a:close/>
              </a:path>
            </a:pathLst>
          </a:custGeom>
          <a:solidFill>
            <a:schemeClr val="bg2"/>
          </a:solidFill>
        </p:spPr>
        <p:txBody>
          <a:bodyPr wrap="square" lIns="1440000" rIns="1440000"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7" name="TextBox 6">
            <a:extLst>
              <a:ext uri="{FF2B5EF4-FFF2-40B4-BE49-F238E27FC236}">
                <a16:creationId xmlns:a16="http://schemas.microsoft.com/office/drawing/2014/main" id="{247DBD11-659D-33BB-6C9E-FD81593CD111}"/>
              </a:ext>
            </a:extLst>
          </p:cNvPr>
          <p:cNvSpPr txBox="1"/>
          <p:nvPr userDrawn="1"/>
        </p:nvSpPr>
        <p:spPr>
          <a:xfrm>
            <a:off x="673100" y="1700196"/>
            <a:ext cx="5492750" cy="1231106"/>
          </a:xfrm>
          <a:prstGeom prst="rect">
            <a:avLst/>
          </a:prstGeom>
          <a:noFill/>
        </p:spPr>
        <p:txBody>
          <a:bodyPr wrap="square" lIns="0" tIns="0" rIns="0" bIns="0" rtlCol="0">
            <a:spAutoFit/>
          </a:bodyPr>
          <a:lstStyle/>
          <a:p>
            <a:pPr algn="l"/>
            <a:r>
              <a:rPr lang="en-GB" sz="80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673100" y="4235450"/>
            <a:ext cx="3212508" cy="553998"/>
          </a:xfrm>
          <a:prstGeom prst="rect">
            <a:avLst/>
          </a:prstGeom>
          <a:noFill/>
        </p:spPr>
        <p:txBody>
          <a:bodyPr wrap="square" lIns="0" tIns="0" rIns="0" bIns="0" rtlCol="0">
            <a:spAutoFit/>
          </a:bodyPr>
          <a:lstStyle/>
          <a:p>
            <a:pPr algn="l"/>
            <a:r>
              <a:rPr lang="en-GB" sz="3600">
                <a:solidFill>
                  <a:schemeClr val="bg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1873250" y="5099050"/>
            <a:ext cx="2540000" cy="461665"/>
          </a:xfrm>
          <a:prstGeom prst="rect">
            <a:avLst/>
          </a:prstGeom>
          <a:noFill/>
        </p:spPr>
        <p:txBody>
          <a:bodyPr wrap="square" lIns="0" tIns="0" rIns="0" bIns="0" rtlCol="0">
            <a:spAutoFit/>
          </a:bodyPr>
          <a:lstStyle/>
          <a:p>
            <a:pPr algn="l"/>
            <a:r>
              <a:rPr lang="en-GB" sz="3000">
                <a:solidFill>
                  <a:schemeClr val="bg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673100" y="5899644"/>
            <a:ext cx="5613400" cy="553998"/>
          </a:xfrm>
          <a:prstGeom prst="rect">
            <a:avLst/>
          </a:prstGeom>
          <a:noFill/>
        </p:spPr>
        <p:txBody>
          <a:bodyPr wrap="square" lIns="0" tIns="0" rIns="0" bIns="0" rtlCol="0">
            <a:spAutoFit/>
          </a:bodyPr>
          <a:lstStyle/>
          <a:p>
            <a:pPr algn="l"/>
            <a:r>
              <a:rPr lang="en-GB" sz="1200">
                <a:solidFill>
                  <a:schemeClr val="bg1"/>
                </a:solidFill>
                <a:latin typeface="+mn-lt"/>
              </a:rPr>
              <a:t>Trussell is the operating name of The Trussell Trust a registered charity in </a:t>
            </a:r>
            <a:br>
              <a:rPr lang="en-GB" sz="1200">
                <a:solidFill>
                  <a:schemeClr val="bg1"/>
                </a:solidFill>
                <a:latin typeface="+mn-lt"/>
              </a:rPr>
            </a:br>
            <a:r>
              <a:rPr lang="en-GB" sz="1200">
                <a:solidFill>
                  <a:schemeClr val="bg1"/>
                </a:solidFill>
                <a:latin typeface="+mn-lt"/>
              </a:rPr>
              <a:t>England &amp; Wales (1110522) and Scotland (SC044246). 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3100" y="5201690"/>
            <a:ext cx="1002508" cy="291870"/>
          </a:xfrm>
          <a:prstGeom prst="rect">
            <a:avLst/>
          </a:prstGeom>
        </p:spPr>
      </p:pic>
    </p:spTree>
    <p:extLst>
      <p:ext uri="{BB962C8B-B14F-4D97-AF65-F5344CB8AC3E}">
        <p14:creationId xmlns:p14="http://schemas.microsoft.com/office/powerpoint/2010/main" val="251288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 Slide (ligh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latin typeface="+mj-lt"/>
              </a:rPr>
              <a:t>Ending hunger </a:t>
            </a:r>
            <a:r>
              <a:rPr lang="en-GB" sz="6000">
                <a:solidFill>
                  <a:schemeClr val="accent2"/>
                </a:solidFill>
                <a:latin typeface="+mj-lt"/>
              </a:rPr>
              <a:t>together</a:t>
            </a:r>
          </a:p>
        </p:txBody>
      </p:sp>
      <p:sp>
        <p:nvSpPr>
          <p:cNvPr id="2" name="Text Placeholder 7">
            <a:extLst>
              <a:ext uri="{FF2B5EF4-FFF2-40B4-BE49-F238E27FC236}">
                <a16:creationId xmlns:a16="http://schemas.microsoft.com/office/drawing/2014/main" id="{AF7346A0-C8A8-483C-476E-D9FF3763113D}"/>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tx1"/>
                </a:solidFill>
                <a:latin typeface="+mj-lt"/>
              </a:defRPr>
            </a:lvl1pPr>
            <a:lvl2pPr algn="ctr">
              <a:lnSpc>
                <a:spcPct val="100000"/>
              </a:lnSpc>
              <a:spcBef>
                <a:spcPts val="0"/>
              </a:spcBef>
              <a:spcAft>
                <a:spcPts val="0"/>
              </a:spcAft>
              <a:defRPr sz="4500">
                <a:solidFill>
                  <a:schemeClr val="tx1"/>
                </a:solidFill>
                <a:latin typeface="+mj-lt"/>
              </a:defRPr>
            </a:lvl2pPr>
            <a:lvl3pPr algn="ctr">
              <a:lnSpc>
                <a:spcPct val="100000"/>
              </a:lnSpc>
              <a:spcBef>
                <a:spcPts val="0"/>
              </a:spcBef>
              <a:spcAft>
                <a:spcPts val="0"/>
              </a:spcAft>
              <a:defRPr sz="4500">
                <a:solidFill>
                  <a:schemeClr val="tx1"/>
                </a:solidFill>
                <a:latin typeface="+mj-lt"/>
              </a:defRPr>
            </a:lvl3pPr>
            <a:lvl4pPr marL="0" indent="0" algn="ctr">
              <a:lnSpc>
                <a:spcPct val="100000"/>
              </a:lnSpc>
              <a:spcBef>
                <a:spcPts val="0"/>
              </a:spcBef>
              <a:spcAft>
                <a:spcPts val="0"/>
              </a:spcAft>
              <a:buNone/>
              <a:defRPr sz="4500">
                <a:solidFill>
                  <a:schemeClr val="tx1"/>
                </a:solidFill>
                <a:latin typeface="+mj-lt"/>
              </a:defRPr>
            </a:lvl4pPr>
            <a:lvl5pPr marL="0" indent="0" algn="ctr">
              <a:lnSpc>
                <a:spcPct val="100000"/>
              </a:lnSpc>
              <a:spcBef>
                <a:spcPts val="0"/>
              </a:spcBef>
              <a:spcAft>
                <a:spcPts val="0"/>
              </a:spcAft>
              <a:buNone/>
              <a:defRPr sz="4500">
                <a:solidFill>
                  <a:schemeClr val="tx1"/>
                </a:solidFill>
                <a:latin typeface="+mj-lt"/>
              </a:defRPr>
            </a:lvl5pPr>
            <a:lvl6pPr marL="0" indent="0">
              <a:spcAft>
                <a:spcPts val="0"/>
              </a:spcAft>
              <a:buNone/>
              <a:defRPr sz="2200">
                <a:solidFill>
                  <a:srgbClr val="FF0000"/>
                </a:solidFill>
              </a:defRPr>
            </a:lvl6pPr>
          </a:lstStyle>
          <a:p>
            <a:pPr lvl="0"/>
            <a:r>
              <a:rPr lang="en-GB"/>
              <a:t>Will you play your part?</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Tree>
    <p:extLst>
      <p:ext uri="{BB962C8B-B14F-4D97-AF65-F5344CB8AC3E}">
        <p14:creationId xmlns:p14="http://schemas.microsoft.com/office/powerpoint/2010/main" val="119743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losing Slide (dark)">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solidFill>
                  <a:schemeClr val="bg1"/>
                </a:solidFill>
                <a:latin typeface="+mj-lt"/>
              </a:rPr>
              <a:t>Ending hunger </a:t>
            </a:r>
            <a:r>
              <a:rPr lang="en-GB" sz="6000">
                <a:solidFill>
                  <a:schemeClr val="accent2"/>
                </a:solidFill>
                <a:latin typeface="+mj-lt"/>
              </a:rPr>
              <a:t>together</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
        <p:nvSpPr>
          <p:cNvPr id="2" name="Text Placeholder 7">
            <a:extLst>
              <a:ext uri="{FF2B5EF4-FFF2-40B4-BE49-F238E27FC236}">
                <a16:creationId xmlns:a16="http://schemas.microsoft.com/office/drawing/2014/main" id="{FEAB8321-0F3C-0137-D8C6-4ECCA90436EA}"/>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bg1"/>
                </a:solidFill>
                <a:latin typeface="+mj-lt"/>
              </a:defRPr>
            </a:lvl1pPr>
            <a:lvl2pPr algn="ctr">
              <a:lnSpc>
                <a:spcPct val="100000"/>
              </a:lnSpc>
              <a:spcBef>
                <a:spcPts val="0"/>
              </a:spcBef>
              <a:spcAft>
                <a:spcPts val="0"/>
              </a:spcAft>
              <a:defRPr sz="4500">
                <a:solidFill>
                  <a:schemeClr val="bg1"/>
                </a:solidFill>
                <a:latin typeface="+mj-lt"/>
              </a:defRPr>
            </a:lvl2pPr>
            <a:lvl3pPr algn="ctr">
              <a:lnSpc>
                <a:spcPct val="100000"/>
              </a:lnSpc>
              <a:spcBef>
                <a:spcPts val="0"/>
              </a:spcBef>
              <a:spcAft>
                <a:spcPts val="0"/>
              </a:spcAft>
              <a:defRPr sz="4500">
                <a:solidFill>
                  <a:schemeClr val="bg1"/>
                </a:solidFill>
                <a:latin typeface="+mj-lt"/>
              </a:defRPr>
            </a:lvl3pPr>
            <a:lvl4pPr marL="0" indent="0" algn="ctr">
              <a:lnSpc>
                <a:spcPct val="100000"/>
              </a:lnSpc>
              <a:spcBef>
                <a:spcPts val="0"/>
              </a:spcBef>
              <a:spcAft>
                <a:spcPts val="0"/>
              </a:spcAft>
              <a:buNone/>
              <a:defRPr sz="4500">
                <a:solidFill>
                  <a:schemeClr val="bg1"/>
                </a:solidFill>
                <a:latin typeface="+mj-lt"/>
              </a:defRPr>
            </a:lvl4pPr>
            <a:lvl5pPr marL="0" indent="0" algn="ctr">
              <a:lnSpc>
                <a:spcPct val="100000"/>
              </a:lnSpc>
              <a:spcBef>
                <a:spcPts val="0"/>
              </a:spcBef>
              <a:spcAft>
                <a:spcPts val="0"/>
              </a:spcAft>
              <a:buNone/>
              <a:defRPr sz="4500">
                <a:solidFill>
                  <a:schemeClr val="bg1"/>
                </a:solidFill>
                <a:latin typeface="+mj-lt"/>
              </a:defRPr>
            </a:lvl5pPr>
            <a:lvl6pPr marL="0" indent="0">
              <a:spcAft>
                <a:spcPts val="0"/>
              </a:spcAft>
              <a:buNone/>
              <a:defRPr sz="2200">
                <a:solidFill>
                  <a:srgbClr val="FF0000"/>
                </a:solidFill>
              </a:defRPr>
            </a:lvl6pPr>
          </a:lstStyle>
          <a:p>
            <a:pPr lvl="0"/>
            <a:r>
              <a:rPr lang="en-GB"/>
              <a:t>Will you play your part?</a:t>
            </a:r>
          </a:p>
        </p:txBody>
      </p:sp>
    </p:spTree>
    <p:extLst>
      <p:ext uri="{BB962C8B-B14F-4D97-AF65-F5344CB8AC3E}">
        <p14:creationId xmlns:p14="http://schemas.microsoft.com/office/powerpoint/2010/main" val="207843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losing Slide (green)">
    <p:bg>
      <p:bgPr>
        <a:solidFill>
          <a:schemeClr val="accent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solidFill>
                  <a:schemeClr val="bg1"/>
                </a:solidFill>
                <a:latin typeface="+mj-lt"/>
              </a:rPr>
              <a:t>Ending hunger together</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
        <p:nvSpPr>
          <p:cNvPr id="2" name="Text Placeholder 7">
            <a:extLst>
              <a:ext uri="{FF2B5EF4-FFF2-40B4-BE49-F238E27FC236}">
                <a16:creationId xmlns:a16="http://schemas.microsoft.com/office/drawing/2014/main" id="{FEAB8321-0F3C-0137-D8C6-4ECCA90436EA}"/>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bg1"/>
                </a:solidFill>
                <a:latin typeface="+mj-lt"/>
              </a:defRPr>
            </a:lvl1pPr>
            <a:lvl2pPr algn="ctr">
              <a:lnSpc>
                <a:spcPct val="100000"/>
              </a:lnSpc>
              <a:spcBef>
                <a:spcPts val="0"/>
              </a:spcBef>
              <a:spcAft>
                <a:spcPts val="0"/>
              </a:spcAft>
              <a:defRPr sz="4500">
                <a:solidFill>
                  <a:schemeClr val="bg1"/>
                </a:solidFill>
                <a:latin typeface="+mj-lt"/>
              </a:defRPr>
            </a:lvl2pPr>
            <a:lvl3pPr algn="ctr">
              <a:lnSpc>
                <a:spcPct val="100000"/>
              </a:lnSpc>
              <a:spcBef>
                <a:spcPts val="0"/>
              </a:spcBef>
              <a:spcAft>
                <a:spcPts val="0"/>
              </a:spcAft>
              <a:defRPr sz="4500">
                <a:solidFill>
                  <a:schemeClr val="bg1"/>
                </a:solidFill>
                <a:latin typeface="+mj-lt"/>
              </a:defRPr>
            </a:lvl3pPr>
            <a:lvl4pPr marL="0" indent="0" algn="ctr">
              <a:lnSpc>
                <a:spcPct val="100000"/>
              </a:lnSpc>
              <a:spcBef>
                <a:spcPts val="0"/>
              </a:spcBef>
              <a:spcAft>
                <a:spcPts val="0"/>
              </a:spcAft>
              <a:buNone/>
              <a:defRPr sz="4500">
                <a:solidFill>
                  <a:schemeClr val="bg1"/>
                </a:solidFill>
                <a:latin typeface="+mj-lt"/>
              </a:defRPr>
            </a:lvl4pPr>
            <a:lvl5pPr marL="0" indent="0" algn="ctr">
              <a:lnSpc>
                <a:spcPct val="100000"/>
              </a:lnSpc>
              <a:spcBef>
                <a:spcPts val="0"/>
              </a:spcBef>
              <a:spcAft>
                <a:spcPts val="0"/>
              </a:spcAft>
              <a:buNone/>
              <a:defRPr sz="4500">
                <a:solidFill>
                  <a:schemeClr val="bg1"/>
                </a:solidFill>
                <a:latin typeface="+mj-lt"/>
              </a:defRPr>
            </a:lvl5pPr>
            <a:lvl6pPr marL="0" indent="0">
              <a:spcAft>
                <a:spcPts val="0"/>
              </a:spcAft>
              <a:buNone/>
              <a:defRPr sz="2200">
                <a:solidFill>
                  <a:srgbClr val="FF0000"/>
                </a:solidFill>
              </a:defRPr>
            </a:lvl6pPr>
          </a:lstStyle>
          <a:p>
            <a:pPr lvl="0"/>
            <a:r>
              <a:rPr lang="en-GB"/>
              <a:t>Will you play your part?</a:t>
            </a:r>
          </a:p>
        </p:txBody>
      </p:sp>
    </p:spTree>
    <p:extLst>
      <p:ext uri="{BB962C8B-B14F-4D97-AF65-F5344CB8AC3E}">
        <p14:creationId xmlns:p14="http://schemas.microsoft.com/office/powerpoint/2010/main" val="89452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Pr>
        <a:solidFill>
          <a:schemeClr val="accent2"/>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bg1"/>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1"/>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3231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ink)">
    <p:bg>
      <p:bgPr>
        <a:solidFill>
          <a:schemeClr val="accent3"/>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345376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yellow)">
    <p:bg>
      <p:bgPr>
        <a:solidFill>
          <a:schemeClr val="accent4"/>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78352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accent5"/>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16913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421D1B-0A53-B615-303F-6672D113CEE1}"/>
              </a:ext>
            </a:extLst>
          </p:cNvPr>
          <p:cNvSpPr>
            <a:spLocks noGrp="1"/>
          </p:cNvSpPr>
          <p:nvPr>
            <p:ph type="title"/>
          </p:nvPr>
        </p:nvSpPr>
        <p:spPr>
          <a:xfrm>
            <a:off x="658814" y="537327"/>
            <a:ext cx="10874374" cy="1307348"/>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BA3DE7-F61C-0448-C77C-28C902334A63}"/>
              </a:ext>
            </a:extLst>
          </p:cNvPr>
          <p:cNvSpPr>
            <a:spLocks noGrp="1"/>
          </p:cNvSpPr>
          <p:nvPr>
            <p:ph type="body" idx="1"/>
          </p:nvPr>
        </p:nvSpPr>
        <p:spPr>
          <a:xfrm>
            <a:off x="658813" y="2097088"/>
            <a:ext cx="10874375" cy="3941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a:t>
            </a:r>
            <a:endParaRPr lang="en-GB"/>
          </a:p>
        </p:txBody>
      </p:sp>
      <p:sp>
        <p:nvSpPr>
          <p:cNvPr id="5" name="Footer Placeholder 4">
            <a:extLst>
              <a:ext uri="{FF2B5EF4-FFF2-40B4-BE49-F238E27FC236}">
                <a16:creationId xmlns:a16="http://schemas.microsoft.com/office/drawing/2014/main" id="{88FC9223-B50D-36DA-674A-35A2FF68B157}"/>
              </a:ext>
            </a:extLst>
          </p:cNvPr>
          <p:cNvSpPr>
            <a:spLocks noGrp="1"/>
          </p:cNvSpPr>
          <p:nvPr>
            <p:ph type="ftr" sz="quarter" idx="3"/>
          </p:nvPr>
        </p:nvSpPr>
        <p:spPr>
          <a:xfrm>
            <a:off x="6023728" y="6356350"/>
            <a:ext cx="5381919" cy="365125"/>
          </a:xfrm>
          <a:prstGeom prst="rect">
            <a:avLst/>
          </a:prstGeom>
        </p:spPr>
        <p:txBody>
          <a:bodyPr vert="horz" lIns="0" tIns="0" rIns="0" bIns="0" rtlCol="0" anchor="ctr"/>
          <a:lstStyle>
            <a:lvl1pPr algn="r">
              <a:defRPr sz="1200">
                <a:solidFill>
                  <a:schemeClr val="tx1"/>
                </a:solidFill>
              </a:defRPr>
            </a:lvl1pPr>
          </a:lstStyle>
          <a:p>
            <a:r>
              <a:rPr lang="en-GB"/>
              <a:t>To edit the footer go Insert &gt; Header &amp; Footer </a:t>
            </a:r>
          </a:p>
        </p:txBody>
      </p:sp>
      <p:sp>
        <p:nvSpPr>
          <p:cNvPr id="6" name="Slide Number Placeholder 5">
            <a:extLst>
              <a:ext uri="{FF2B5EF4-FFF2-40B4-BE49-F238E27FC236}">
                <a16:creationId xmlns:a16="http://schemas.microsoft.com/office/drawing/2014/main" id="{23918494-A65B-AF68-031F-A338F8A2B0DD}"/>
              </a:ext>
            </a:extLst>
          </p:cNvPr>
          <p:cNvSpPr>
            <a:spLocks noGrp="1"/>
          </p:cNvSpPr>
          <p:nvPr>
            <p:ph type="sldNum" sz="quarter" idx="4"/>
          </p:nvPr>
        </p:nvSpPr>
        <p:spPr>
          <a:xfrm>
            <a:off x="11533187" y="6356350"/>
            <a:ext cx="423927" cy="365125"/>
          </a:xfrm>
          <a:prstGeom prst="rect">
            <a:avLst/>
          </a:prstGeom>
        </p:spPr>
        <p:txBody>
          <a:bodyPr vert="horz" lIns="0" tIns="0" rIns="0" bIns="0" rtlCol="0" anchor="ctr"/>
          <a:lstStyle>
            <a:lvl1pPr algn="r">
              <a:defRPr sz="1200">
                <a:solidFill>
                  <a:schemeClr val="tx1"/>
                </a:solidFill>
              </a:defRPr>
            </a:lvl1pPr>
          </a:lstStyle>
          <a:p>
            <a:fld id="{E5F4C823-22EB-4B88-B278-D94C4E1F612C}" type="slidenum">
              <a:rPr lang="en-GB" smtClean="0"/>
              <a:pPr/>
              <a:t>‹#›</a:t>
            </a:fld>
            <a:endParaRPr lang="en-GB"/>
          </a:p>
        </p:txBody>
      </p:sp>
      <p:pic>
        <p:nvPicPr>
          <p:cNvPr id="10" name="Graphic 9">
            <a:extLst>
              <a:ext uri="{FF2B5EF4-FFF2-40B4-BE49-F238E27FC236}">
                <a16:creationId xmlns:a16="http://schemas.microsoft.com/office/drawing/2014/main" id="{59DB6536-7E0C-E531-732F-1620B835FFE4}"/>
              </a:ext>
            </a:extLst>
          </p:cNvPr>
          <p:cNvPicPr>
            <a:picLocks noChangeAspect="1"/>
          </p:cNvPicPr>
          <p:nvPr userDrawn="1"/>
        </p:nvPicPr>
        <p:blipFill>
          <a:blip>
            <a:extLst>
              <a:ext uri="{96DAC541-7B7A-43D3-8B79-37D633B846F1}">
                <asvg:svgBlip xmlns:asvg="http://schemas.microsoft.com/office/drawing/2016/SVG/main" r:embed="rId58"/>
              </a:ext>
            </a:extLst>
          </a:blip>
          <a:stretch>
            <a:fillRect/>
          </a:stretch>
        </p:blipFill>
        <p:spPr>
          <a:xfrm>
            <a:off x="397670" y="6302854"/>
            <a:ext cx="1278730" cy="332618"/>
          </a:xfrm>
          <a:prstGeom prst="rect">
            <a:avLst/>
          </a:prstGeom>
        </p:spPr>
      </p:pic>
    </p:spTree>
    <p:extLst>
      <p:ext uri="{BB962C8B-B14F-4D97-AF65-F5344CB8AC3E}">
        <p14:creationId xmlns:p14="http://schemas.microsoft.com/office/powerpoint/2010/main" val="2877934655"/>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78" r:id="rId3"/>
    <p:sldLayoutId id="2147483676" r:id="rId4"/>
    <p:sldLayoutId id="2147483677" r:id="rId5"/>
    <p:sldLayoutId id="2147483651" r:id="rId6"/>
    <p:sldLayoutId id="2147483666" r:id="rId7"/>
    <p:sldLayoutId id="2147483667" r:id="rId8"/>
    <p:sldLayoutId id="2147483668" r:id="rId9"/>
    <p:sldLayoutId id="2147483650" r:id="rId10"/>
    <p:sldLayoutId id="2147483672" r:id="rId11"/>
    <p:sldLayoutId id="2147483657" r:id="rId12"/>
    <p:sldLayoutId id="2147483658" r:id="rId13"/>
    <p:sldLayoutId id="2147483673" r:id="rId14"/>
    <p:sldLayoutId id="2147483674" r:id="rId15"/>
    <p:sldLayoutId id="2147483675" r:id="rId16"/>
    <p:sldLayoutId id="2147483679" r:id="rId17"/>
    <p:sldLayoutId id="2147483680" r:id="rId18"/>
    <p:sldLayoutId id="2147483662" r:id="rId19"/>
    <p:sldLayoutId id="2147483671" r:id="rId20"/>
    <p:sldLayoutId id="2147483699" r:id="rId21"/>
    <p:sldLayoutId id="2147483683" r:id="rId22"/>
    <p:sldLayoutId id="2147483670" r:id="rId23"/>
    <p:sldLayoutId id="2147483697" r:id="rId24"/>
    <p:sldLayoutId id="2147483659" r:id="rId25"/>
    <p:sldLayoutId id="2147483701" r:id="rId26"/>
    <p:sldLayoutId id="2147483702" r:id="rId27"/>
    <p:sldLayoutId id="2147483698" r:id="rId28"/>
    <p:sldLayoutId id="2147483681" r:id="rId29"/>
    <p:sldLayoutId id="2147483682" r:id="rId30"/>
    <p:sldLayoutId id="2147483700" r:id="rId31"/>
    <p:sldLayoutId id="2147483684" r:id="rId32"/>
    <p:sldLayoutId id="2147483660" r:id="rId33"/>
    <p:sldLayoutId id="2147483685" r:id="rId34"/>
    <p:sldLayoutId id="2147483686" r:id="rId35"/>
    <p:sldLayoutId id="2147483707" r:id="rId36"/>
    <p:sldLayoutId id="2147483703" r:id="rId37"/>
    <p:sldLayoutId id="2147483704" r:id="rId38"/>
    <p:sldLayoutId id="2147483688" r:id="rId39"/>
    <p:sldLayoutId id="2147483661" r:id="rId40"/>
    <p:sldLayoutId id="2147483695" r:id="rId41"/>
    <p:sldLayoutId id="2147483696" r:id="rId42"/>
    <p:sldLayoutId id="2147483693" r:id="rId43"/>
    <p:sldLayoutId id="2147483694" r:id="rId44"/>
    <p:sldLayoutId id="2147483669" r:id="rId45"/>
    <p:sldLayoutId id="2147483654" r:id="rId46"/>
    <p:sldLayoutId id="2147483655" r:id="rId47"/>
    <p:sldLayoutId id="2147483663" r:id="rId48"/>
    <p:sldLayoutId id="2147483690" r:id="rId49"/>
    <p:sldLayoutId id="2147483691" r:id="rId50"/>
    <p:sldLayoutId id="2147483705" r:id="rId51"/>
    <p:sldLayoutId id="2147483692" r:id="rId52"/>
    <p:sldLayoutId id="2147483706" r:id="rId53"/>
    <p:sldLayoutId id="2147483687" r:id="rId54"/>
    <p:sldLayoutId id="2147483689" r:id="rId55"/>
    <p:sldLayoutId id="2147483708" r:id="rId5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5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spcAft>
          <a:spcPts val="1000"/>
        </a:spcAft>
        <a:buFont typeface="Arial" panose="020B0604020202020204" pitchFamily="34" charset="0"/>
        <a:buNone/>
        <a:defRPr sz="2400" kern="1200">
          <a:solidFill>
            <a:schemeClr val="tx1"/>
          </a:solidFill>
          <a:latin typeface="+mn-lt"/>
          <a:ea typeface="+mn-ea"/>
          <a:cs typeface="+mn-cs"/>
        </a:defRPr>
      </a:lvl1pPr>
      <a:lvl2pPr marL="0" indent="0" algn="l" defTabSz="914400" rtl="0" eaLnBrk="1" latinLnBrk="0" hangingPunct="1">
        <a:lnSpc>
          <a:spcPct val="100000"/>
        </a:lnSpc>
        <a:spcBef>
          <a:spcPts val="500"/>
        </a:spcBef>
        <a:spcAft>
          <a:spcPts val="500"/>
        </a:spcAft>
        <a:buFont typeface="Arial" panose="020B0604020202020204" pitchFamily="34" charset="0"/>
        <a:buNone/>
        <a:defRPr sz="1400" kern="1200">
          <a:solidFill>
            <a:schemeClr val="tx1"/>
          </a:solidFill>
          <a:latin typeface="+mj-lt"/>
          <a:ea typeface="+mn-ea"/>
          <a:cs typeface="+mn-cs"/>
        </a:defRPr>
      </a:lvl2pPr>
      <a:lvl3pPr marL="0" indent="0" algn="l" defTabSz="914400" rtl="0" eaLnBrk="1" latinLnBrk="0" hangingPunct="1">
        <a:lnSpc>
          <a:spcPct val="100000"/>
        </a:lnSpc>
        <a:spcBef>
          <a:spcPts val="500"/>
        </a:spcBef>
        <a:spcAft>
          <a:spcPts val="500"/>
        </a:spcAft>
        <a:buFont typeface="Arial" panose="020B0604020202020204" pitchFamily="34" charset="0"/>
        <a:buNone/>
        <a:defRPr sz="1400" kern="1200">
          <a:solidFill>
            <a:schemeClr val="tx1"/>
          </a:solidFill>
          <a:latin typeface="+mn-lt"/>
          <a:ea typeface="+mn-ea"/>
          <a:cs typeface="+mn-cs"/>
        </a:defRPr>
      </a:lvl3pPr>
      <a:lvl4pPr marL="179388" indent="-179388"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4pPr>
      <a:lvl5pPr marL="358775" indent="-179388"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21" userDrawn="1">
          <p15:clr>
            <a:srgbClr val="F26B43"/>
          </p15:clr>
        </p15:guide>
        <p15:guide id="2" pos="415" userDrawn="1">
          <p15:clr>
            <a:srgbClr val="F26B43"/>
          </p15:clr>
        </p15:guide>
        <p15:guide id="3" pos="7265" userDrawn="1">
          <p15:clr>
            <a:srgbClr val="F26B43"/>
          </p15:clr>
        </p15:guide>
        <p15:guide id="4" orient="horz" pos="3804" userDrawn="1">
          <p15:clr>
            <a:srgbClr val="F26B43"/>
          </p15:clr>
        </p15:guide>
        <p15:guide id="5" orient="horz" pos="333" userDrawn="1">
          <p15:clr>
            <a:srgbClr val="F26B43"/>
          </p15:clr>
        </p15:guide>
        <p15:guide id="6" orient="horz" pos="11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21.jp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21.jp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31.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1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giving a piece of paper to a group of people&#10;&#10;Description automatically generated">
            <a:extLst>
              <a:ext uri="{FF2B5EF4-FFF2-40B4-BE49-F238E27FC236}">
                <a16:creationId xmlns:a16="http://schemas.microsoft.com/office/drawing/2014/main" id="{8D4E5EF0-0CAF-85D4-D600-42542150D61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466" r="23723"/>
          <a:stretch>
            <a:fillRect/>
          </a:stretch>
        </p:blipFill>
        <p:spPr>
          <a:xfrm>
            <a:off x="5216300" y="0"/>
            <a:ext cx="6975700" cy="6858000"/>
          </a:xfrm>
        </p:spPr>
      </p:pic>
      <p:sp>
        <p:nvSpPr>
          <p:cNvPr id="3" name="Title 2">
            <a:extLst>
              <a:ext uri="{FF2B5EF4-FFF2-40B4-BE49-F238E27FC236}">
                <a16:creationId xmlns:a16="http://schemas.microsoft.com/office/drawing/2014/main" id="{38DAF2CE-EF72-A315-E58E-743945F0012F}"/>
              </a:ext>
            </a:extLst>
          </p:cNvPr>
          <p:cNvSpPr>
            <a:spLocks noGrp="1"/>
          </p:cNvSpPr>
          <p:nvPr>
            <p:ph type="ctrTitle"/>
          </p:nvPr>
        </p:nvSpPr>
        <p:spPr>
          <a:xfrm>
            <a:off x="658814" y="2090056"/>
            <a:ext cx="5190443" cy="3948793"/>
          </a:xfrm>
        </p:spPr>
        <p:txBody>
          <a:bodyPr/>
          <a:lstStyle/>
          <a:p>
            <a:r>
              <a:rPr lang="en-GB"/>
              <a:t>Harvest Foodbank</a:t>
            </a:r>
            <a:br>
              <a:rPr lang="en-GB"/>
            </a:br>
            <a:r>
              <a:rPr lang="en-GB"/>
              <a:t>&amp; you!</a:t>
            </a:r>
            <a:br>
              <a:rPr lang="en-GB"/>
            </a:br>
            <a:br>
              <a:rPr lang="en-GB"/>
            </a:br>
            <a:endParaRPr lang="en-GB"/>
          </a:p>
        </p:txBody>
      </p:sp>
      <p:pic>
        <p:nvPicPr>
          <p:cNvPr id="6" name="Graphic 5">
            <a:extLst>
              <a:ext uri="{FF2B5EF4-FFF2-40B4-BE49-F238E27FC236}">
                <a16:creationId xmlns:a16="http://schemas.microsoft.com/office/drawing/2014/main" id="{A885784C-091C-8012-7A34-E412CB1F33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5849" y="2623489"/>
            <a:ext cx="3600000" cy="163636"/>
          </a:xfrm>
          <a:prstGeom prst="rect">
            <a:avLst/>
          </a:prstGeom>
        </p:spPr>
      </p:pic>
    </p:spTree>
    <p:extLst>
      <p:ext uri="{BB962C8B-B14F-4D97-AF65-F5344CB8AC3E}">
        <p14:creationId xmlns:p14="http://schemas.microsoft.com/office/powerpoint/2010/main" val="215242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38089FC-9856-CE2A-7AB3-28B9EFA8B009}"/>
              </a:ext>
            </a:extLst>
          </p:cNvPr>
          <p:cNvSpPr txBox="1">
            <a:spLocks/>
          </p:cNvSpPr>
          <p:nvPr/>
        </p:nvSpPr>
        <p:spPr>
          <a:xfrm>
            <a:off x="467895" y="365115"/>
            <a:ext cx="6358842" cy="604525"/>
          </a:xfrm>
          <a:prstGeom prst="rect">
            <a:avLst/>
          </a:prstGeom>
        </p:spPr>
        <p:txBody>
          <a:bodyPr vert="horz" lIns="0" tIns="0" rIns="0" bIns="0" rtlCol="0" anchor="t">
            <a:noAutofit/>
          </a:bodyPr>
          <a:lstStyle>
            <a:lvl1pPr marL="0" indent="0" algn="l" defTabSz="914400" rtl="0" eaLnBrk="1" latinLnBrk="0" hangingPunct="1">
              <a:lnSpc>
                <a:spcPct val="95000"/>
              </a:lnSpc>
              <a:spcBef>
                <a:spcPts val="0"/>
              </a:spcBef>
              <a:spcAft>
                <a:spcPts val="0"/>
              </a:spcAft>
              <a:buFont typeface="Arial" panose="020B0604020202020204" pitchFamily="34" charset="0"/>
              <a:buNone/>
              <a:defRPr sz="4400" kern="1200">
                <a:solidFill>
                  <a:schemeClr val="tx1"/>
                </a:solidFill>
                <a:latin typeface="+mj-lt"/>
                <a:ea typeface="+mn-ea"/>
                <a:cs typeface="+mn-cs"/>
              </a:defRPr>
            </a:lvl1pPr>
            <a:lvl2pPr marL="0" indent="0" algn="l" defTabSz="914400" rtl="0" eaLnBrk="1" latinLnBrk="0" hangingPunct="1">
              <a:lnSpc>
                <a:spcPct val="95000"/>
              </a:lnSpc>
              <a:spcBef>
                <a:spcPts val="200"/>
              </a:spcBef>
              <a:spcAft>
                <a:spcPts val="0"/>
              </a:spcAft>
              <a:buFont typeface="Arial" panose="020B0604020202020204" pitchFamily="34" charset="0"/>
              <a:buNone/>
              <a:defRPr sz="2200" kern="1200">
                <a:solidFill>
                  <a:schemeClr val="tx1"/>
                </a:solidFill>
                <a:latin typeface="+mn-lt"/>
                <a:ea typeface="+mn-ea"/>
                <a:cs typeface="+mn-cs"/>
              </a:defRPr>
            </a:lvl2pPr>
            <a:lvl3pPr marL="0" indent="0" algn="l" defTabSz="914400" rtl="0" eaLnBrk="1" latinLnBrk="0" hangingPunct="1">
              <a:lnSpc>
                <a:spcPct val="100000"/>
              </a:lnSpc>
              <a:spcBef>
                <a:spcPts val="200"/>
              </a:spcBef>
              <a:spcAft>
                <a:spcPts val="0"/>
              </a:spcAft>
              <a:buFont typeface="Arial" panose="020B0604020202020204" pitchFamily="34" charset="0"/>
              <a:buNone/>
              <a:defRPr sz="2200" kern="1200">
                <a:solidFill>
                  <a:srgbClr val="FF0000"/>
                </a:solidFill>
                <a:latin typeface="+mn-lt"/>
                <a:ea typeface="+mn-ea"/>
                <a:cs typeface="+mn-cs"/>
              </a:defRPr>
            </a:lvl3pPr>
            <a:lvl4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4pPr>
            <a:lvl5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5pPr>
            <a:lvl6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Harvest Food Bank donations</a:t>
            </a:r>
            <a:endParaRPr lang="en-GB" sz="3600" b="1" dirty="0"/>
          </a:p>
        </p:txBody>
      </p:sp>
      <p:pic>
        <p:nvPicPr>
          <p:cNvPr id="12" name="Picture 11" descr="A green line drawing of food&#10;&#10;Description automatically generated">
            <a:extLst>
              <a:ext uri="{FF2B5EF4-FFF2-40B4-BE49-F238E27FC236}">
                <a16:creationId xmlns:a16="http://schemas.microsoft.com/office/drawing/2014/main" id="{2CCD641C-F34B-7CC0-1545-321D2C641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859223" y="1855019"/>
            <a:ext cx="1030707" cy="1030704"/>
          </a:xfrm>
          <a:prstGeom prst="rect">
            <a:avLst/>
          </a:prstGeom>
        </p:spPr>
      </p:pic>
      <p:sp>
        <p:nvSpPr>
          <p:cNvPr id="13" name="Text Placeholder 6">
            <a:extLst>
              <a:ext uri="{FF2B5EF4-FFF2-40B4-BE49-F238E27FC236}">
                <a16:creationId xmlns:a16="http://schemas.microsoft.com/office/drawing/2014/main" id="{9CE9C08B-E86B-E16D-46FF-D68F33072A1C}"/>
              </a:ext>
            </a:extLst>
          </p:cNvPr>
          <p:cNvSpPr txBox="1">
            <a:spLocks/>
          </p:cNvSpPr>
          <p:nvPr/>
        </p:nvSpPr>
        <p:spPr>
          <a:xfrm>
            <a:off x="7019419" y="667320"/>
            <a:ext cx="5093181" cy="49287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Give food this Harvest…</a:t>
            </a:r>
          </a:p>
        </p:txBody>
      </p:sp>
      <p:pic>
        <p:nvPicPr>
          <p:cNvPr id="14" name="Picture 13" descr="A green bag on a black background&#10;&#10;Description automatically generated">
            <a:extLst>
              <a:ext uri="{FF2B5EF4-FFF2-40B4-BE49-F238E27FC236}">
                <a16:creationId xmlns:a16="http://schemas.microsoft.com/office/drawing/2014/main" id="{9895360B-85B5-4CC3-EF20-067B14712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9814" y="3710522"/>
            <a:ext cx="2245469" cy="2245462"/>
          </a:xfrm>
          <a:prstGeom prst="rect">
            <a:avLst/>
          </a:prstGeom>
        </p:spPr>
      </p:pic>
      <p:pic>
        <p:nvPicPr>
          <p:cNvPr id="4" name="Picture 3" descr="A green and black logo&#10;&#10;AI-generated content may be incorrect.">
            <a:extLst>
              <a:ext uri="{FF2B5EF4-FFF2-40B4-BE49-F238E27FC236}">
                <a16:creationId xmlns:a16="http://schemas.microsoft.com/office/drawing/2014/main" id="{23C0C437-FC77-4CE5-CDBC-CC51CBE16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
        <p:nvSpPr>
          <p:cNvPr id="5" name="Rectangle 15">
            <a:extLst>
              <a:ext uri="{FF2B5EF4-FFF2-40B4-BE49-F238E27FC236}">
                <a16:creationId xmlns:a16="http://schemas.microsoft.com/office/drawing/2014/main" id="{6CC49B77-CC3C-EAE3-4594-8EB2F2057EA3}"/>
              </a:ext>
            </a:extLst>
          </p:cNvPr>
          <p:cNvSpPr/>
          <p:nvPr/>
        </p:nvSpPr>
        <p:spPr>
          <a:xfrm>
            <a:off x="8405283" y="1448659"/>
            <a:ext cx="3293825" cy="5183220"/>
          </a:xfrm>
          <a:custGeom>
            <a:avLst/>
            <a:gdLst>
              <a:gd name="connsiteX0" fmla="*/ 0 w 2380343"/>
              <a:gd name="connsiteY0" fmla="*/ 0 h 2032000"/>
              <a:gd name="connsiteX1" fmla="*/ 2380343 w 2380343"/>
              <a:gd name="connsiteY1" fmla="*/ 0 h 2032000"/>
              <a:gd name="connsiteX2" fmla="*/ 2380343 w 2380343"/>
              <a:gd name="connsiteY2" fmla="*/ 2032000 h 2032000"/>
              <a:gd name="connsiteX3" fmla="*/ 0 w 2380343"/>
              <a:gd name="connsiteY3" fmla="*/ 2032000 h 2032000"/>
              <a:gd name="connsiteX4" fmla="*/ 0 w 2380343"/>
              <a:gd name="connsiteY4" fmla="*/ 0 h 2032000"/>
              <a:gd name="connsiteX0" fmla="*/ 0 w 2380343"/>
              <a:gd name="connsiteY0" fmla="*/ 0 h 2032558"/>
              <a:gd name="connsiteX1" fmla="*/ 2380343 w 2380343"/>
              <a:gd name="connsiteY1" fmla="*/ 0 h 2032558"/>
              <a:gd name="connsiteX2" fmla="*/ 2380343 w 2380343"/>
              <a:gd name="connsiteY2" fmla="*/ 2032000 h 2032558"/>
              <a:gd name="connsiteX3" fmla="*/ 73129 w 2380343"/>
              <a:gd name="connsiteY3" fmla="*/ 2032558 h 2032558"/>
              <a:gd name="connsiteX4" fmla="*/ 0 w 2380343"/>
              <a:gd name="connsiteY4" fmla="*/ 2032000 h 2032558"/>
              <a:gd name="connsiteX5" fmla="*/ 0 w 2380343"/>
              <a:gd name="connsiteY5" fmla="*/ 0 h 2032558"/>
              <a:gd name="connsiteX0" fmla="*/ 0 w 2380343"/>
              <a:gd name="connsiteY0" fmla="*/ 2032000 h 2123998"/>
              <a:gd name="connsiteX1" fmla="*/ 0 w 2380343"/>
              <a:gd name="connsiteY1" fmla="*/ 0 h 2123998"/>
              <a:gd name="connsiteX2" fmla="*/ 2380343 w 2380343"/>
              <a:gd name="connsiteY2" fmla="*/ 0 h 2123998"/>
              <a:gd name="connsiteX3" fmla="*/ 2380343 w 2380343"/>
              <a:gd name="connsiteY3" fmla="*/ 2032000 h 2123998"/>
              <a:gd name="connsiteX4" fmla="*/ 164569 w 2380343"/>
              <a:gd name="connsiteY4" fmla="*/ 2123998 h 2123998"/>
              <a:gd name="connsiteX0" fmla="*/ 0 w 2380343"/>
              <a:gd name="connsiteY0" fmla="*/ 2032000 h 2041448"/>
              <a:gd name="connsiteX1" fmla="*/ 0 w 2380343"/>
              <a:gd name="connsiteY1" fmla="*/ 0 h 2041448"/>
              <a:gd name="connsiteX2" fmla="*/ 2380343 w 2380343"/>
              <a:gd name="connsiteY2" fmla="*/ 0 h 2041448"/>
              <a:gd name="connsiteX3" fmla="*/ 2380343 w 2380343"/>
              <a:gd name="connsiteY3" fmla="*/ 2032000 h 2041448"/>
              <a:gd name="connsiteX4" fmla="*/ 116944 w 2380343"/>
              <a:gd name="connsiteY4" fmla="*/ 2041448 h 2041448"/>
              <a:gd name="connsiteX0" fmla="*/ 0 w 2383518"/>
              <a:gd name="connsiteY0" fmla="*/ 1968500 h 2041448"/>
              <a:gd name="connsiteX1" fmla="*/ 3175 w 2383518"/>
              <a:gd name="connsiteY1" fmla="*/ 0 h 2041448"/>
              <a:gd name="connsiteX2" fmla="*/ 2383518 w 2383518"/>
              <a:gd name="connsiteY2" fmla="*/ 0 h 2041448"/>
              <a:gd name="connsiteX3" fmla="*/ 2383518 w 2383518"/>
              <a:gd name="connsiteY3" fmla="*/ 2032000 h 2041448"/>
              <a:gd name="connsiteX4" fmla="*/ 120119 w 2383518"/>
              <a:gd name="connsiteY4" fmla="*/ 2041448 h 2041448"/>
              <a:gd name="connsiteX0" fmla="*/ 0 w 2383518"/>
              <a:gd name="connsiteY0" fmla="*/ 1968500 h 2044623"/>
              <a:gd name="connsiteX1" fmla="*/ 3175 w 2383518"/>
              <a:gd name="connsiteY1" fmla="*/ 0 h 2044623"/>
              <a:gd name="connsiteX2" fmla="*/ 2383518 w 2383518"/>
              <a:gd name="connsiteY2" fmla="*/ 0 h 2044623"/>
              <a:gd name="connsiteX3" fmla="*/ 2383518 w 2383518"/>
              <a:gd name="connsiteY3" fmla="*/ 2032000 h 2044623"/>
              <a:gd name="connsiteX4" fmla="*/ 104244 w 2383518"/>
              <a:gd name="connsiteY4" fmla="*/ 2044623 h 2044623"/>
              <a:gd name="connsiteX0" fmla="*/ 0 w 2383518"/>
              <a:gd name="connsiteY0" fmla="*/ 1968500 h 2032000"/>
              <a:gd name="connsiteX1" fmla="*/ 3175 w 2383518"/>
              <a:gd name="connsiteY1" fmla="*/ 0 h 2032000"/>
              <a:gd name="connsiteX2" fmla="*/ 2383518 w 2383518"/>
              <a:gd name="connsiteY2" fmla="*/ 0 h 2032000"/>
              <a:gd name="connsiteX3" fmla="*/ 2383518 w 2383518"/>
              <a:gd name="connsiteY3" fmla="*/ 2032000 h 2032000"/>
              <a:gd name="connsiteX4" fmla="*/ 104244 w 2383518"/>
              <a:gd name="connsiteY4" fmla="*/ 2025573 h 2032000"/>
              <a:gd name="connsiteX0" fmla="*/ 0 w 2383518"/>
              <a:gd name="connsiteY0" fmla="*/ 1968500 h 2041448"/>
              <a:gd name="connsiteX1" fmla="*/ 3175 w 2383518"/>
              <a:gd name="connsiteY1" fmla="*/ 0 h 2041448"/>
              <a:gd name="connsiteX2" fmla="*/ 2383518 w 2383518"/>
              <a:gd name="connsiteY2" fmla="*/ 0 h 2041448"/>
              <a:gd name="connsiteX3" fmla="*/ 2383518 w 2383518"/>
              <a:gd name="connsiteY3" fmla="*/ 2032000 h 2041448"/>
              <a:gd name="connsiteX4" fmla="*/ 97894 w 2383518"/>
              <a:gd name="connsiteY4" fmla="*/ 2041448 h 2041448"/>
              <a:gd name="connsiteX0" fmla="*/ 0 w 2383518"/>
              <a:gd name="connsiteY0" fmla="*/ 1968500 h 2032000"/>
              <a:gd name="connsiteX1" fmla="*/ 3175 w 2383518"/>
              <a:gd name="connsiteY1" fmla="*/ 0 h 2032000"/>
              <a:gd name="connsiteX2" fmla="*/ 2383518 w 2383518"/>
              <a:gd name="connsiteY2" fmla="*/ 0 h 2032000"/>
              <a:gd name="connsiteX3" fmla="*/ 2383518 w 2383518"/>
              <a:gd name="connsiteY3" fmla="*/ 2032000 h 2032000"/>
              <a:gd name="connsiteX4" fmla="*/ 97894 w 2383518"/>
              <a:gd name="connsiteY4" fmla="*/ 2031923 h 2032000"/>
              <a:gd name="connsiteX0" fmla="*/ 0 w 2383518"/>
              <a:gd name="connsiteY0" fmla="*/ 1968500 h 2035098"/>
              <a:gd name="connsiteX1" fmla="*/ 3175 w 2383518"/>
              <a:gd name="connsiteY1" fmla="*/ 0 h 2035098"/>
              <a:gd name="connsiteX2" fmla="*/ 2383518 w 2383518"/>
              <a:gd name="connsiteY2" fmla="*/ 0 h 2035098"/>
              <a:gd name="connsiteX3" fmla="*/ 2383518 w 2383518"/>
              <a:gd name="connsiteY3" fmla="*/ 2032000 h 2035098"/>
              <a:gd name="connsiteX4" fmla="*/ 142344 w 2383518"/>
              <a:gd name="connsiteY4" fmla="*/ 2035098 h 2035098"/>
              <a:gd name="connsiteX0" fmla="*/ 0 w 2383518"/>
              <a:gd name="connsiteY0" fmla="*/ 1943100 h 2035098"/>
              <a:gd name="connsiteX1" fmla="*/ 3175 w 2383518"/>
              <a:gd name="connsiteY1" fmla="*/ 0 h 2035098"/>
              <a:gd name="connsiteX2" fmla="*/ 2383518 w 2383518"/>
              <a:gd name="connsiteY2" fmla="*/ 0 h 2035098"/>
              <a:gd name="connsiteX3" fmla="*/ 2383518 w 2383518"/>
              <a:gd name="connsiteY3" fmla="*/ 2032000 h 2035098"/>
              <a:gd name="connsiteX4" fmla="*/ 142344 w 2383518"/>
              <a:gd name="connsiteY4" fmla="*/ 2035098 h 2035098"/>
              <a:gd name="connsiteX0" fmla="*/ 0 w 2383518"/>
              <a:gd name="connsiteY0" fmla="*/ 1943100 h 2032000"/>
              <a:gd name="connsiteX1" fmla="*/ 3175 w 2383518"/>
              <a:gd name="connsiteY1" fmla="*/ 0 h 2032000"/>
              <a:gd name="connsiteX2" fmla="*/ 2383518 w 2383518"/>
              <a:gd name="connsiteY2" fmla="*/ 0 h 2032000"/>
              <a:gd name="connsiteX3" fmla="*/ 2383518 w 2383518"/>
              <a:gd name="connsiteY3" fmla="*/ 2032000 h 2032000"/>
              <a:gd name="connsiteX4" fmla="*/ 151869 w 2383518"/>
              <a:gd name="connsiteY4" fmla="*/ 2028748 h 2032000"/>
              <a:gd name="connsiteX0" fmla="*/ 1734 w 2380538"/>
              <a:gd name="connsiteY0" fmla="*/ 1862972 h 2032000"/>
              <a:gd name="connsiteX1" fmla="*/ 195 w 2380538"/>
              <a:gd name="connsiteY1" fmla="*/ 0 h 2032000"/>
              <a:gd name="connsiteX2" fmla="*/ 2380538 w 2380538"/>
              <a:gd name="connsiteY2" fmla="*/ 0 h 2032000"/>
              <a:gd name="connsiteX3" fmla="*/ 2380538 w 2380538"/>
              <a:gd name="connsiteY3" fmla="*/ 2032000 h 2032000"/>
              <a:gd name="connsiteX4" fmla="*/ 148889 w 2380538"/>
              <a:gd name="connsiteY4" fmla="*/ 2028748 h 2032000"/>
              <a:gd name="connsiteX0" fmla="*/ 1734 w 2380538"/>
              <a:gd name="connsiteY0" fmla="*/ 1862972 h 2032000"/>
              <a:gd name="connsiteX1" fmla="*/ 195 w 2380538"/>
              <a:gd name="connsiteY1" fmla="*/ 0 h 2032000"/>
              <a:gd name="connsiteX2" fmla="*/ 2380538 w 2380538"/>
              <a:gd name="connsiteY2" fmla="*/ 0 h 2032000"/>
              <a:gd name="connsiteX3" fmla="*/ 2380538 w 2380538"/>
              <a:gd name="connsiteY3" fmla="*/ 2032000 h 2032000"/>
              <a:gd name="connsiteX4" fmla="*/ 111267 w 2380538"/>
              <a:gd name="connsiteY4" fmla="*/ 2028748 h 2032000"/>
              <a:gd name="connsiteX0" fmla="*/ 1734 w 2380538"/>
              <a:gd name="connsiteY0" fmla="*/ 1930491 h 2032000"/>
              <a:gd name="connsiteX1" fmla="*/ 195 w 2380538"/>
              <a:gd name="connsiteY1" fmla="*/ 0 h 2032000"/>
              <a:gd name="connsiteX2" fmla="*/ 2380538 w 2380538"/>
              <a:gd name="connsiteY2" fmla="*/ 0 h 2032000"/>
              <a:gd name="connsiteX3" fmla="*/ 2380538 w 2380538"/>
              <a:gd name="connsiteY3" fmla="*/ 2032000 h 2032000"/>
              <a:gd name="connsiteX4" fmla="*/ 111267 w 2380538"/>
              <a:gd name="connsiteY4" fmla="*/ 2028748 h 2032000"/>
              <a:gd name="connsiteX0" fmla="*/ 1734 w 2380538"/>
              <a:gd name="connsiteY0" fmla="*/ 1930491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89706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58540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33607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538" h="2032000">
                <a:moveTo>
                  <a:pt x="1734" y="1933607"/>
                </a:moveTo>
                <a:cubicBezTo>
                  <a:pt x="2792" y="1277440"/>
                  <a:pt x="-863" y="656167"/>
                  <a:pt x="195" y="0"/>
                </a:cubicBezTo>
                <a:lnTo>
                  <a:pt x="2380538" y="0"/>
                </a:lnTo>
                <a:lnTo>
                  <a:pt x="2380538" y="2032000"/>
                </a:lnTo>
                <a:lnTo>
                  <a:pt x="179075" y="2028748"/>
                </a:lnTo>
              </a:path>
            </a:pathLst>
          </a:custGeom>
          <a:noFill/>
          <a:ln w="57150" cap="rnd">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6" name="Text Box 4">
            <a:extLst>
              <a:ext uri="{FF2B5EF4-FFF2-40B4-BE49-F238E27FC236}">
                <a16:creationId xmlns:a16="http://schemas.microsoft.com/office/drawing/2014/main" id="{05D0275C-467B-0061-4A3A-C7E22CBE6336}"/>
              </a:ext>
            </a:extLst>
          </p:cNvPr>
          <p:cNvSpPr txBox="1"/>
          <p:nvPr/>
        </p:nvSpPr>
        <p:spPr>
          <a:xfrm>
            <a:off x="8479601" y="2103266"/>
            <a:ext cx="3234197" cy="4528613"/>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spcAft>
                <a:spcPts val="600"/>
              </a:spcAft>
              <a:buNone/>
              <a:tabLst>
                <a:tab pos="179705" algn="l"/>
                <a:tab pos="323850" algn="l"/>
              </a:tabLst>
            </a:pPr>
            <a:r>
              <a:rPr lang="en-GB" sz="2400" spc="-20" dirty="0">
                <a:solidFill>
                  <a:srgbClr val="000000"/>
                </a:solidFill>
                <a:effectLst/>
                <a:ea typeface="Switzer"/>
                <a:cs typeface="Switzer"/>
              </a:rPr>
              <a:t>Tinned meat/fish</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Tinned veg/soup/fruit</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Rice &amp; Pasta</a:t>
            </a:r>
          </a:p>
          <a:p>
            <a:pPr>
              <a:spcAft>
                <a:spcPts val="600"/>
              </a:spcAft>
              <a:buNone/>
              <a:tabLst>
                <a:tab pos="179705" algn="l"/>
                <a:tab pos="323850" algn="l"/>
              </a:tabLst>
            </a:pPr>
            <a:r>
              <a:rPr lang="en-GB" sz="2400" spc="-20" dirty="0">
                <a:solidFill>
                  <a:srgbClr val="000000"/>
                </a:solidFill>
                <a:ea typeface="Switzer"/>
                <a:cs typeface="Switzer"/>
              </a:rPr>
              <a:t>Coffee &amp; Tea</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UHT Milk</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Cereals</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Fruit juice (long-life)</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a typeface="Switzer"/>
                <a:cs typeface="Switzer"/>
              </a:rPr>
              <a:t>Shampoo &amp; Deodorant</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ffectLst/>
                <a:ea typeface="Switzer"/>
                <a:cs typeface="Switzer"/>
              </a:rPr>
              <a:t>Pasta </a:t>
            </a:r>
            <a:r>
              <a:rPr lang="en-GB" sz="2400" spc="-20" dirty="0">
                <a:solidFill>
                  <a:srgbClr val="000000"/>
                </a:solidFill>
                <a:ea typeface="Switzer"/>
                <a:cs typeface="Switzer"/>
              </a:rPr>
              <a:t>Sauce</a:t>
            </a:r>
            <a:endParaRPr lang="en-GB" sz="2400" dirty="0">
              <a:solidFill>
                <a:srgbClr val="000000"/>
              </a:solidFill>
              <a:effectLst/>
              <a:ea typeface="Switzer"/>
              <a:cs typeface="Switzer"/>
            </a:endParaRPr>
          </a:p>
          <a:p>
            <a:pPr>
              <a:spcAft>
                <a:spcPts val="600"/>
              </a:spcAft>
              <a:buNone/>
              <a:tabLst>
                <a:tab pos="179705" algn="l"/>
                <a:tab pos="323850" algn="l"/>
              </a:tabLst>
            </a:pPr>
            <a:r>
              <a:rPr lang="en-GB" sz="2400" spc="-20" dirty="0">
                <a:solidFill>
                  <a:srgbClr val="000000"/>
                </a:solidFill>
                <a:ea typeface="Switzer"/>
                <a:cs typeface="Switzer"/>
              </a:rPr>
              <a:t>Biscuit &amp; Snacks</a:t>
            </a:r>
            <a:endParaRPr lang="en-GB" sz="2400" dirty="0">
              <a:solidFill>
                <a:srgbClr val="000000"/>
              </a:solidFill>
              <a:effectLst/>
              <a:ea typeface="Switzer"/>
              <a:cs typeface="Switzer"/>
            </a:endParaRPr>
          </a:p>
        </p:txBody>
      </p:sp>
      <p:sp>
        <p:nvSpPr>
          <p:cNvPr id="8" name="Text Box 16">
            <a:extLst>
              <a:ext uri="{FF2B5EF4-FFF2-40B4-BE49-F238E27FC236}">
                <a16:creationId xmlns:a16="http://schemas.microsoft.com/office/drawing/2014/main" id="{E8A3E9BF-AD3F-15C1-4B52-C63CCBCFFE81}"/>
              </a:ext>
            </a:extLst>
          </p:cNvPr>
          <p:cNvSpPr txBox="1"/>
          <p:nvPr/>
        </p:nvSpPr>
        <p:spPr>
          <a:xfrm>
            <a:off x="8479601" y="1471976"/>
            <a:ext cx="3135819" cy="631290"/>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lnSpc>
                <a:spcPct val="115000"/>
              </a:lnSpc>
              <a:spcAft>
                <a:spcPts val="1500"/>
              </a:spcAft>
              <a:buNone/>
            </a:pPr>
            <a:r>
              <a:rPr lang="en-GB" sz="3200" b="1" kern="100" dirty="0">
                <a:solidFill>
                  <a:srgbClr val="000000"/>
                </a:solidFill>
                <a:effectLst/>
                <a:latin typeface="+mj-lt"/>
                <a:ea typeface="Switzer"/>
                <a:cs typeface="Times New Roman" panose="02020603050405020304" pitchFamily="18" charset="0"/>
              </a:rPr>
              <a:t>Shopping list</a:t>
            </a:r>
            <a:endParaRPr lang="en-GB" sz="3200" kern="100" dirty="0">
              <a:solidFill>
                <a:srgbClr val="000000"/>
              </a:solidFill>
              <a:effectLst/>
              <a:latin typeface="+mj-lt"/>
              <a:ea typeface="Switzer"/>
              <a:cs typeface="Times New Roman" panose="02020603050405020304" pitchFamily="18" charset="0"/>
            </a:endParaRPr>
          </a:p>
        </p:txBody>
      </p:sp>
      <p:sp>
        <p:nvSpPr>
          <p:cNvPr id="7" name="Text Placeholder 6">
            <a:extLst>
              <a:ext uri="{FF2B5EF4-FFF2-40B4-BE49-F238E27FC236}">
                <a16:creationId xmlns:a16="http://schemas.microsoft.com/office/drawing/2014/main" id="{7D7F2429-EFB3-EF09-5774-C4CA2AAA8B02}"/>
              </a:ext>
            </a:extLst>
          </p:cNvPr>
          <p:cNvSpPr txBox="1">
            <a:spLocks/>
          </p:cNvSpPr>
          <p:nvPr/>
        </p:nvSpPr>
        <p:spPr>
          <a:xfrm>
            <a:off x="394111" y="1600764"/>
            <a:ext cx="5093181" cy="49287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Give money this Harvest…</a:t>
            </a:r>
          </a:p>
        </p:txBody>
      </p:sp>
      <p:sp>
        <p:nvSpPr>
          <p:cNvPr id="9" name="Text Box 27">
            <a:extLst>
              <a:ext uri="{FF2B5EF4-FFF2-40B4-BE49-F238E27FC236}">
                <a16:creationId xmlns:a16="http://schemas.microsoft.com/office/drawing/2014/main" id="{ECE20AC6-15FF-8717-6DB0-82738ED55D77}"/>
              </a:ext>
            </a:extLst>
          </p:cNvPr>
          <p:cNvSpPr txBox="1">
            <a:spLocks/>
          </p:cNvSpPr>
          <p:nvPr/>
        </p:nvSpPr>
        <p:spPr>
          <a:xfrm>
            <a:off x="567209" y="2297019"/>
            <a:ext cx="5093181" cy="130680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500"/>
              </a:spcAft>
              <a:buNone/>
            </a:pPr>
            <a:r>
              <a:rPr lang="en-GB" sz="2400" kern="100" dirty="0">
                <a:solidFill>
                  <a:srgbClr val="000000"/>
                </a:solidFill>
                <a:effectLst/>
                <a:ea typeface="Switzer"/>
                <a:cs typeface="Arial" panose="020B0604020202020204" pitchFamily="34" charset="0"/>
              </a:rPr>
              <a:t>Help to cover the costs of storing and distributing food, as well as developing sustainable projects.</a:t>
            </a:r>
            <a:endParaRPr lang="en-GB" sz="2400" kern="100" dirty="0">
              <a:solidFill>
                <a:srgbClr val="000000"/>
              </a:solidFill>
              <a:effectLst/>
              <a:ea typeface="Switzer"/>
              <a:cs typeface="Times New Roman" panose="02020603050405020304" pitchFamily="18" charset="0"/>
            </a:endParaRPr>
          </a:p>
        </p:txBody>
      </p:sp>
      <p:pic>
        <p:nvPicPr>
          <p:cNvPr id="11" name="Picture 10" descr="A green outline of a cylinder&#10;&#10;AI-generated content may be incorrect.">
            <a:extLst>
              <a:ext uri="{FF2B5EF4-FFF2-40B4-BE49-F238E27FC236}">
                <a16:creationId xmlns:a16="http://schemas.microsoft.com/office/drawing/2014/main" id="{5FA48638-AE5D-BD78-93B9-3A4A03C5B7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807" y="4189753"/>
            <a:ext cx="1450033" cy="1450033"/>
          </a:xfrm>
          <a:prstGeom prst="rect">
            <a:avLst/>
          </a:prstGeom>
        </p:spPr>
      </p:pic>
      <p:sp>
        <p:nvSpPr>
          <p:cNvPr id="15" name="TextBox 14">
            <a:extLst>
              <a:ext uri="{FF2B5EF4-FFF2-40B4-BE49-F238E27FC236}">
                <a16:creationId xmlns:a16="http://schemas.microsoft.com/office/drawing/2014/main" id="{1FEF1301-3D99-7427-DAF1-264E2FE1B24B}"/>
              </a:ext>
            </a:extLst>
          </p:cNvPr>
          <p:cNvSpPr txBox="1"/>
          <p:nvPr/>
        </p:nvSpPr>
        <p:spPr>
          <a:xfrm>
            <a:off x="1164866" y="4170452"/>
            <a:ext cx="3636944" cy="954107"/>
          </a:xfrm>
          <a:prstGeom prst="rect">
            <a:avLst/>
          </a:prstGeom>
          <a:noFill/>
        </p:spPr>
        <p:txBody>
          <a:bodyPr wrap="square" lIns="0" tIns="0" rIns="0" bIns="0" rtlCol="0">
            <a:spAutoFit/>
          </a:bodyPr>
          <a:lstStyle/>
          <a:p>
            <a:r>
              <a:rPr lang="en-GB" sz="2400" dirty="0"/>
              <a:t>Donate money through saford.foodbank.org.uk</a:t>
            </a:r>
          </a:p>
          <a:p>
            <a:pPr algn="l"/>
            <a:endParaRPr lang="en-GB" sz="1400" dirty="0" err="1"/>
          </a:p>
        </p:txBody>
      </p:sp>
      <p:pic>
        <p:nvPicPr>
          <p:cNvPr id="17" name="Picture 16" descr="A green and black logo&#10;&#10;AI-generated content may be incorrect.">
            <a:extLst>
              <a:ext uri="{FF2B5EF4-FFF2-40B4-BE49-F238E27FC236}">
                <a16:creationId xmlns:a16="http://schemas.microsoft.com/office/drawing/2014/main" id="{5D6CF86C-3550-4431-C162-2B7425A05E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02277" y="3804827"/>
            <a:ext cx="1349089" cy="1349089"/>
          </a:xfrm>
          <a:prstGeom prst="rect">
            <a:avLst/>
          </a:prstGeom>
        </p:spPr>
      </p:pic>
    </p:spTree>
    <p:extLst>
      <p:ext uri="{BB962C8B-B14F-4D97-AF65-F5344CB8AC3E}">
        <p14:creationId xmlns:p14="http://schemas.microsoft.com/office/powerpoint/2010/main" val="385299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752876-5934-BDCF-0FEC-15CFFA71B61E}"/>
              </a:ext>
            </a:extLst>
          </p:cNvPr>
          <p:cNvSpPr>
            <a:spLocks noGrp="1"/>
          </p:cNvSpPr>
          <p:nvPr>
            <p:ph type="body" sz="quarter" idx="13"/>
          </p:nvPr>
        </p:nvSpPr>
        <p:spPr/>
        <p:txBody>
          <a:bodyPr/>
          <a:lstStyle/>
          <a:p>
            <a:r>
              <a:rPr lang="en-GB" dirty="0"/>
              <a:t>Will you play your part?</a:t>
            </a:r>
          </a:p>
        </p:txBody>
      </p:sp>
    </p:spTree>
    <p:extLst>
      <p:ext uri="{BB962C8B-B14F-4D97-AF65-F5344CB8AC3E}">
        <p14:creationId xmlns:p14="http://schemas.microsoft.com/office/powerpoint/2010/main" val="331271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D3F57D-799C-F480-BDA8-D1F6245A6030}"/>
              </a:ext>
            </a:extLst>
          </p:cNvPr>
          <p:cNvSpPr txBox="1"/>
          <p:nvPr/>
        </p:nvSpPr>
        <p:spPr>
          <a:xfrm>
            <a:off x="7285056" y="4983983"/>
            <a:ext cx="2863779" cy="430887"/>
          </a:xfrm>
          <a:prstGeom prst="rect">
            <a:avLst/>
          </a:prstGeom>
          <a:solidFill>
            <a:schemeClr val="bg1"/>
          </a:solidFill>
        </p:spPr>
        <p:txBody>
          <a:bodyPr wrap="square" lIns="0" tIns="0" rIns="0" bIns="0" rtlCol="0">
            <a:spAutoFit/>
          </a:bodyPr>
          <a:lstStyle/>
          <a:p>
            <a:pPr algn="l"/>
            <a:r>
              <a:rPr lang="en-GB" sz="2800" dirty="0" err="1">
                <a:latin typeface="+mj-lt"/>
              </a:rPr>
              <a:t>Salfordfoodbank</a:t>
            </a:r>
            <a:endParaRPr lang="en-GB" sz="2800" dirty="0">
              <a:latin typeface="+mj-lt"/>
            </a:endParaRPr>
          </a:p>
        </p:txBody>
      </p:sp>
      <p:sp>
        <p:nvSpPr>
          <p:cNvPr id="3" name="TextBox 2">
            <a:extLst>
              <a:ext uri="{FF2B5EF4-FFF2-40B4-BE49-F238E27FC236}">
                <a16:creationId xmlns:a16="http://schemas.microsoft.com/office/drawing/2014/main" id="{1886B983-26AD-0D94-BF65-3E57BDEA8817}"/>
              </a:ext>
            </a:extLst>
          </p:cNvPr>
          <p:cNvSpPr txBox="1"/>
          <p:nvPr/>
        </p:nvSpPr>
        <p:spPr>
          <a:xfrm>
            <a:off x="1838849" y="4983983"/>
            <a:ext cx="3970774" cy="430887"/>
          </a:xfrm>
          <a:prstGeom prst="rect">
            <a:avLst/>
          </a:prstGeom>
          <a:solidFill>
            <a:schemeClr val="bg1"/>
          </a:solidFill>
        </p:spPr>
        <p:txBody>
          <a:bodyPr wrap="square" lIns="0" tIns="0" rIns="0" bIns="0" rtlCol="0">
            <a:spAutoFit/>
          </a:bodyPr>
          <a:lstStyle/>
          <a:p>
            <a:pPr algn="l"/>
            <a:r>
              <a:rPr lang="en-GB" sz="2800" dirty="0">
                <a:latin typeface="+mj-lt"/>
              </a:rPr>
              <a:t>Salford.foodbank.org.uk</a:t>
            </a:r>
          </a:p>
        </p:txBody>
      </p:sp>
      <p:sp>
        <p:nvSpPr>
          <p:cNvPr id="4" name="Rectangle 3">
            <a:extLst>
              <a:ext uri="{FF2B5EF4-FFF2-40B4-BE49-F238E27FC236}">
                <a16:creationId xmlns:a16="http://schemas.microsoft.com/office/drawing/2014/main" id="{D0BD0C75-5BE7-3294-5395-F121FE6CF28E}"/>
              </a:ext>
            </a:extLst>
          </p:cNvPr>
          <p:cNvSpPr/>
          <p:nvPr/>
        </p:nvSpPr>
        <p:spPr>
          <a:xfrm>
            <a:off x="1527349" y="5737609"/>
            <a:ext cx="10329706" cy="7737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23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741C-0E20-E4E7-ECA2-51D0E9F5B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B191A-6108-C6C4-1F71-4B2D6A11D2F3}"/>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Harvest &amp; </a:t>
            </a:r>
            <a:r>
              <a:rPr lang="en-GB" dirty="0"/>
              <a:t>Food Bank</a:t>
            </a:r>
            <a:r>
              <a:rPr lang="en-GB"/>
              <a:t> Quiz</a:t>
            </a:r>
          </a:p>
        </p:txBody>
      </p:sp>
      <p:sp>
        <p:nvSpPr>
          <p:cNvPr id="7" name="Text Placeholder 6">
            <a:extLst>
              <a:ext uri="{FF2B5EF4-FFF2-40B4-BE49-F238E27FC236}">
                <a16:creationId xmlns:a16="http://schemas.microsoft.com/office/drawing/2014/main" id="{06BF16B0-55C5-8F93-7550-351B809745F8}"/>
              </a:ext>
            </a:extLst>
          </p:cNvPr>
          <p:cNvSpPr>
            <a:spLocks noGrp="1"/>
          </p:cNvSpPr>
          <p:nvPr>
            <p:ph type="body" sz="quarter" idx="24"/>
          </p:nvPr>
        </p:nvSpPr>
        <p:spPr>
          <a:xfrm>
            <a:off x="7115178" y="4741862"/>
            <a:ext cx="2214563" cy="1403350"/>
          </a:xfrm>
        </p:spPr>
        <p:txBody>
          <a:bodyPr/>
          <a:lstStyle/>
          <a:p>
            <a:r>
              <a:rPr lang="en-GB"/>
              <a:t>False</a:t>
            </a:r>
          </a:p>
          <a:p>
            <a:pPr lvl="1"/>
            <a:r>
              <a:rPr lang="en-GB"/>
              <a:t>Hands on head</a:t>
            </a:r>
          </a:p>
        </p:txBody>
      </p:sp>
      <p:sp>
        <p:nvSpPr>
          <p:cNvPr id="8" name="Text Placeholder 7">
            <a:extLst>
              <a:ext uri="{FF2B5EF4-FFF2-40B4-BE49-F238E27FC236}">
                <a16:creationId xmlns:a16="http://schemas.microsoft.com/office/drawing/2014/main" id="{2A4F1BFA-0E01-FADC-5456-723240EC35F1}"/>
              </a:ext>
            </a:extLst>
          </p:cNvPr>
          <p:cNvSpPr>
            <a:spLocks noGrp="1"/>
          </p:cNvSpPr>
          <p:nvPr>
            <p:ph type="body" sz="quarter" idx="25"/>
          </p:nvPr>
        </p:nvSpPr>
        <p:spPr>
          <a:xfrm>
            <a:off x="3090864" y="4741862"/>
            <a:ext cx="2214562" cy="1403350"/>
          </a:xfrm>
        </p:spPr>
        <p:txBody>
          <a:bodyPr/>
          <a:lstStyle/>
          <a:p>
            <a:r>
              <a:rPr lang="en-GB"/>
              <a:t>True</a:t>
            </a:r>
          </a:p>
          <a:p>
            <a:pPr lvl="1"/>
            <a:r>
              <a:rPr lang="en-GB"/>
              <a:t>Hands on heart</a:t>
            </a:r>
          </a:p>
        </p:txBody>
      </p:sp>
      <p:pic>
        <p:nvPicPr>
          <p:cNvPr id="9" name="Picture 8" descr="A green heart on a black background&#10;&#10;Description automatically generated">
            <a:extLst>
              <a:ext uri="{FF2B5EF4-FFF2-40B4-BE49-F238E27FC236}">
                <a16:creationId xmlns:a16="http://schemas.microsoft.com/office/drawing/2014/main" id="{1009E064-AED3-8506-3399-481F2139BF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4" y="3281062"/>
            <a:ext cx="1296004" cy="1296000"/>
          </a:xfrm>
          <a:prstGeom prst="rect">
            <a:avLst/>
          </a:prstGeom>
        </p:spPr>
      </p:pic>
      <p:pic>
        <p:nvPicPr>
          <p:cNvPr id="14" name="Picture 13" descr="A green person with a black background&#10;&#10;Description automatically generated">
            <a:extLst>
              <a:ext uri="{FF2B5EF4-FFF2-40B4-BE49-F238E27FC236}">
                <a16:creationId xmlns:a16="http://schemas.microsoft.com/office/drawing/2014/main" id="{6B3F8AC2-B09E-E20D-0499-61CA0F67B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2314" y="3281062"/>
            <a:ext cx="1296000" cy="1296000"/>
          </a:xfrm>
          <a:prstGeom prst="rect">
            <a:avLst/>
          </a:prstGeom>
        </p:spPr>
      </p:pic>
      <p:pic>
        <p:nvPicPr>
          <p:cNvPr id="4" name="Picture 3" descr="A green and black logo&#10;&#10;AI-generated content may be incorrect.">
            <a:extLst>
              <a:ext uri="{FF2B5EF4-FFF2-40B4-BE49-F238E27FC236}">
                <a16:creationId xmlns:a16="http://schemas.microsoft.com/office/drawing/2014/main" id="{4680F074-9CEE-0F2E-CF02-4A21FC32D4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29555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women sitting on a couch&#10;&#10;AI-generated content may be incorrect.">
            <a:extLst>
              <a:ext uri="{FF2B5EF4-FFF2-40B4-BE49-F238E27FC236}">
                <a16:creationId xmlns:a16="http://schemas.microsoft.com/office/drawing/2014/main" id="{67217053-B273-F0AD-DBA7-345BFEE3703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275" b="13275"/>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Harvest is always in October</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a:t>1.</a:t>
            </a:r>
          </a:p>
        </p:txBody>
      </p:sp>
      <p:sp>
        <p:nvSpPr>
          <p:cNvPr id="2" name="TextBox 1">
            <a:extLst>
              <a:ext uri="{FF2B5EF4-FFF2-40B4-BE49-F238E27FC236}">
                <a16:creationId xmlns:a16="http://schemas.microsoft.com/office/drawing/2014/main" id="{2DD0A190-BBDB-0068-D135-3C1D2AD9FF9F}"/>
              </a:ext>
            </a:extLst>
          </p:cNvPr>
          <p:cNvSpPr txBox="1"/>
          <p:nvPr/>
        </p:nvSpPr>
        <p:spPr>
          <a:xfrm>
            <a:off x="5815638" y="4398458"/>
            <a:ext cx="6122986" cy="2213083"/>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[Change the month to match the date you’re presenting in]</a:t>
            </a:r>
          </a:p>
          <a:p>
            <a:endParaRPr lang="en-GB" sz="1200" dirty="0"/>
          </a:p>
          <a:p>
            <a:r>
              <a:rPr lang="en-GB" sz="1200" dirty="0"/>
              <a:t>False – </a:t>
            </a:r>
          </a:p>
          <a:p>
            <a:endParaRPr lang="en-GB" sz="1200" dirty="0"/>
          </a:p>
          <a:p>
            <a:r>
              <a:rPr lang="en-GB" sz="1200" dirty="0"/>
              <a:t>It changes based on the moon calendar (when the moon changes shape in the night sky!), and anyway different churches and other traditions celebrate it at different times.</a:t>
            </a:r>
          </a:p>
          <a:p>
            <a:endParaRPr lang="en-GB" sz="1200" dirty="0"/>
          </a:p>
          <a:p>
            <a:r>
              <a:rPr lang="en-GB" sz="1200" dirty="0"/>
              <a:t>But, it is always about the same thing: being thankful for what we have, like the food we have grown.</a:t>
            </a:r>
          </a:p>
        </p:txBody>
      </p:sp>
    </p:spTree>
    <p:extLst>
      <p:ext uri="{BB962C8B-B14F-4D97-AF65-F5344CB8AC3E}">
        <p14:creationId xmlns:p14="http://schemas.microsoft.com/office/powerpoint/2010/main" val="19707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women in safety vests looking at a can&#10;&#10;AI-generated content may be incorrect.">
            <a:extLst>
              <a:ext uri="{FF2B5EF4-FFF2-40B4-BE49-F238E27FC236}">
                <a16:creationId xmlns:a16="http://schemas.microsoft.com/office/drawing/2014/main" id="{C7BBD70A-FB8C-D779-16D8-A377DD239C0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278" b="13278"/>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You could help </a:t>
            </a:r>
            <a:br>
              <a:rPr lang="en-GB"/>
            </a:br>
            <a:r>
              <a:rPr lang="en-GB"/>
              <a:t>the foodbank </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a:t>2.</a:t>
            </a:r>
          </a:p>
        </p:txBody>
      </p:sp>
      <p:sp>
        <p:nvSpPr>
          <p:cNvPr id="2" name="TextBox 1">
            <a:extLst>
              <a:ext uri="{FF2B5EF4-FFF2-40B4-BE49-F238E27FC236}">
                <a16:creationId xmlns:a16="http://schemas.microsoft.com/office/drawing/2014/main" id="{E4641DAD-C690-EFBB-F79E-BF4F305D3B1D}"/>
              </a:ext>
            </a:extLst>
          </p:cNvPr>
          <p:cNvSpPr txBox="1"/>
          <p:nvPr/>
        </p:nvSpPr>
        <p:spPr>
          <a:xfrm>
            <a:off x="-155319" y="4854943"/>
            <a:ext cx="6122986" cy="1474419"/>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True – </a:t>
            </a:r>
          </a:p>
          <a:p>
            <a:endParaRPr lang="en-GB" sz="1200" dirty="0"/>
          </a:p>
          <a:p>
            <a:r>
              <a:rPr lang="en-GB" sz="1200" dirty="0"/>
              <a:t>Foodbanks are doing their best to help people but we all have a part to play in ending hunger together, any donations of food make a real difference! You can also help by letting other people know the foodbank is there. </a:t>
            </a:r>
          </a:p>
        </p:txBody>
      </p:sp>
    </p:spTree>
    <p:extLst>
      <p:ext uri="{BB962C8B-B14F-4D97-AF65-F5344CB8AC3E}">
        <p14:creationId xmlns:p14="http://schemas.microsoft.com/office/powerpoint/2010/main" val="380290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and person sitting at a table with a computer&#10;&#10;AI-generated content may be incorrect.">
            <a:extLst>
              <a:ext uri="{FF2B5EF4-FFF2-40B4-BE49-F238E27FC236}">
                <a16:creationId xmlns:a16="http://schemas.microsoft.com/office/drawing/2014/main" id="{EC579D61-A3AA-36C0-056D-8B136CB189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9748" r="19748"/>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dirty="0"/>
              <a:t>Salford Foodbank opens at Harvest to help people</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dirty="0"/>
              <a:t>3.</a:t>
            </a:r>
          </a:p>
        </p:txBody>
      </p:sp>
      <p:sp>
        <p:nvSpPr>
          <p:cNvPr id="6" name="TextBox 5">
            <a:extLst>
              <a:ext uri="{FF2B5EF4-FFF2-40B4-BE49-F238E27FC236}">
                <a16:creationId xmlns:a16="http://schemas.microsoft.com/office/drawing/2014/main" id="{8FE1DDDA-2E32-BD49-E6A6-C267D2A68994}"/>
              </a:ext>
            </a:extLst>
          </p:cNvPr>
          <p:cNvSpPr txBox="1"/>
          <p:nvPr/>
        </p:nvSpPr>
        <p:spPr>
          <a:xfrm>
            <a:off x="5889210" y="5530027"/>
            <a:ext cx="6122986" cy="1105088"/>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False – </a:t>
            </a:r>
          </a:p>
          <a:p>
            <a:endParaRPr lang="en-GB" sz="1200" dirty="0"/>
          </a:p>
          <a:p>
            <a:r>
              <a:rPr lang="en-GB" sz="1200" dirty="0"/>
              <a:t>Foodbank is open all year round and helps people in a few different ways</a:t>
            </a:r>
          </a:p>
        </p:txBody>
      </p:sp>
    </p:spTree>
    <p:extLst>
      <p:ext uri="{BB962C8B-B14F-4D97-AF65-F5344CB8AC3E}">
        <p14:creationId xmlns:p14="http://schemas.microsoft.com/office/powerpoint/2010/main" val="391869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BCA4810-A03F-AB6D-DEB6-8A735FBDE1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192" b="13192"/>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Ending hunger is about more than food</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dirty="0"/>
              <a:t>4.</a:t>
            </a:r>
          </a:p>
        </p:txBody>
      </p:sp>
      <p:sp>
        <p:nvSpPr>
          <p:cNvPr id="5" name="TextBox 4">
            <a:extLst>
              <a:ext uri="{FF2B5EF4-FFF2-40B4-BE49-F238E27FC236}">
                <a16:creationId xmlns:a16="http://schemas.microsoft.com/office/drawing/2014/main" id="{90A11E91-946F-5958-3A02-9629C6120EDB}"/>
              </a:ext>
            </a:extLst>
          </p:cNvPr>
          <p:cNvSpPr txBox="1"/>
          <p:nvPr/>
        </p:nvSpPr>
        <p:spPr>
          <a:xfrm>
            <a:off x="864519" y="5231026"/>
            <a:ext cx="6122986" cy="1289753"/>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True - </a:t>
            </a:r>
          </a:p>
          <a:p>
            <a:endParaRPr lang="en-GB" sz="1200" dirty="0"/>
          </a:p>
          <a:p>
            <a:r>
              <a:rPr lang="en-GB" sz="1200" dirty="0"/>
              <a:t>Foodbanks help people with emergency food, but we all have a part to play in ending hunger, let’s have a think about this next.</a:t>
            </a:r>
          </a:p>
        </p:txBody>
      </p:sp>
    </p:spTree>
    <p:extLst>
      <p:ext uri="{BB962C8B-B14F-4D97-AF65-F5344CB8AC3E}">
        <p14:creationId xmlns:p14="http://schemas.microsoft.com/office/powerpoint/2010/main" val="356378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a:lstStyle/>
          <a:p>
            <a:r>
              <a:rPr lang="en-GB"/>
              <a:t>What can you do?</a:t>
            </a:r>
            <a:endParaRPr lang="en-GB" b="1"/>
          </a:p>
        </p:txBody>
      </p:sp>
      <p:sp>
        <p:nvSpPr>
          <p:cNvPr id="7" name="Text Placeholder 6">
            <a:extLst>
              <a:ext uri="{FF2B5EF4-FFF2-40B4-BE49-F238E27FC236}">
                <a16:creationId xmlns:a16="http://schemas.microsoft.com/office/drawing/2014/main" id="{BEEC71D3-2A87-26B3-1CA6-4ACE57ADC9DD}"/>
              </a:ext>
            </a:extLst>
          </p:cNvPr>
          <p:cNvSpPr>
            <a:spLocks noGrp="1"/>
          </p:cNvSpPr>
          <p:nvPr>
            <p:ph type="body" sz="quarter" idx="24"/>
          </p:nvPr>
        </p:nvSpPr>
        <p:spPr>
          <a:xfrm>
            <a:off x="839043" y="4007526"/>
            <a:ext cx="2186854" cy="1555750"/>
          </a:xfrm>
        </p:spPr>
        <p:txBody>
          <a:bodyPr vert="horz" lIns="0" tIns="0" rIns="0" bIns="0" rtlCol="0" anchor="t">
            <a:noAutofit/>
          </a:bodyPr>
          <a:lstStyle/>
          <a:p>
            <a:r>
              <a:rPr lang="en-GB"/>
              <a:t>Notice</a:t>
            </a:r>
          </a:p>
          <a:p>
            <a:pPr lvl="1"/>
            <a:r>
              <a:rPr lang="en-GB"/>
              <a:t>When someone needs help</a:t>
            </a:r>
          </a:p>
          <a:p>
            <a:pPr lvl="1"/>
            <a:r>
              <a:rPr lang="en-GB" strike="sngStrike"/>
              <a:t>guessing</a:t>
            </a:r>
          </a:p>
          <a:p>
            <a:pPr lvl="1"/>
            <a:r>
              <a:rPr lang="en-GB" strike="sngStrike"/>
              <a:t>judging</a:t>
            </a:r>
          </a:p>
        </p:txBody>
      </p:sp>
      <p:sp>
        <p:nvSpPr>
          <p:cNvPr id="8" name="Text Placeholder 7">
            <a:extLst>
              <a:ext uri="{FF2B5EF4-FFF2-40B4-BE49-F238E27FC236}">
                <a16:creationId xmlns:a16="http://schemas.microsoft.com/office/drawing/2014/main" id="{728CC1AA-D51E-B2E4-FA03-D66A461131DB}"/>
              </a:ext>
            </a:extLst>
          </p:cNvPr>
          <p:cNvSpPr>
            <a:spLocks noGrp="1"/>
          </p:cNvSpPr>
          <p:nvPr>
            <p:ph type="body" sz="quarter" idx="25"/>
          </p:nvPr>
        </p:nvSpPr>
        <p:spPr>
          <a:xfrm>
            <a:off x="6507932" y="4675091"/>
            <a:ext cx="2214563" cy="1403350"/>
          </a:xfrm>
        </p:spPr>
        <p:txBody>
          <a:bodyPr/>
          <a:lstStyle/>
          <a:p>
            <a:r>
              <a:rPr lang="en-GB" dirty="0"/>
              <a:t>Listen</a:t>
            </a:r>
          </a:p>
          <a:p>
            <a:pPr lvl="1"/>
            <a:r>
              <a:rPr lang="en-GB" dirty="0"/>
              <a:t>And know who else to ask for help</a:t>
            </a:r>
          </a:p>
        </p:txBody>
      </p:sp>
      <p:sp>
        <p:nvSpPr>
          <p:cNvPr id="10" name="Text Placeholder 6">
            <a:extLst>
              <a:ext uri="{FF2B5EF4-FFF2-40B4-BE49-F238E27FC236}">
                <a16:creationId xmlns:a16="http://schemas.microsoft.com/office/drawing/2014/main" id="{715EDB69-8AD9-2FC4-2393-10D1C25AD4DA}"/>
              </a:ext>
            </a:extLst>
          </p:cNvPr>
          <p:cNvSpPr txBox="1">
            <a:spLocks/>
          </p:cNvSpPr>
          <p:nvPr/>
        </p:nvSpPr>
        <p:spPr>
          <a:xfrm>
            <a:off x="3512907" y="4675091"/>
            <a:ext cx="2214563" cy="14033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Create</a:t>
            </a:r>
          </a:p>
          <a:p>
            <a:pPr lvl="1"/>
            <a:r>
              <a:rPr lang="en-GB" dirty="0"/>
              <a:t>Space and activities</a:t>
            </a:r>
          </a:p>
          <a:p>
            <a:pPr lvl="1"/>
            <a:r>
              <a:rPr lang="en-GB" dirty="0"/>
              <a:t>that everyone can enjoy</a:t>
            </a:r>
          </a:p>
        </p:txBody>
      </p:sp>
      <p:pic>
        <p:nvPicPr>
          <p:cNvPr id="13" name="Picture 12" descr="A green outline of a chat&#10;&#10;Description automatically generated">
            <a:extLst>
              <a:ext uri="{FF2B5EF4-FFF2-40B4-BE49-F238E27FC236}">
                <a16:creationId xmlns:a16="http://schemas.microsoft.com/office/drawing/2014/main" id="{B9078457-29A8-EDE8-27A7-C30D654C1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193" y="3359526"/>
            <a:ext cx="1296004" cy="1296000"/>
          </a:xfrm>
          <a:prstGeom prst="rect">
            <a:avLst/>
          </a:prstGeom>
        </p:spPr>
      </p:pic>
      <p:pic>
        <p:nvPicPr>
          <p:cNvPr id="18" name="Picture 17" descr="A green line drawing of food&#10;&#10;Description automatically generated">
            <a:extLst>
              <a:ext uri="{FF2B5EF4-FFF2-40B4-BE49-F238E27FC236}">
                <a16:creationId xmlns:a16="http://schemas.microsoft.com/office/drawing/2014/main" id="{391F07C0-CFB4-EFEB-E53D-184AC5F9C8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8499" y="3351151"/>
            <a:ext cx="646114" cy="646112"/>
          </a:xfrm>
          <a:prstGeom prst="rect">
            <a:avLst/>
          </a:prstGeom>
        </p:spPr>
      </p:pic>
      <p:sp>
        <p:nvSpPr>
          <p:cNvPr id="5" name="Text Placeholder 6">
            <a:extLst>
              <a:ext uri="{FF2B5EF4-FFF2-40B4-BE49-F238E27FC236}">
                <a16:creationId xmlns:a16="http://schemas.microsoft.com/office/drawing/2014/main" id="{04CFCDA7-44BC-F482-C3CA-CAAEA125C5CF}"/>
              </a:ext>
            </a:extLst>
          </p:cNvPr>
          <p:cNvSpPr txBox="1">
            <a:spLocks/>
          </p:cNvSpPr>
          <p:nvPr/>
        </p:nvSpPr>
        <p:spPr>
          <a:xfrm>
            <a:off x="9466489" y="4007526"/>
            <a:ext cx="2214563" cy="1403350"/>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t>Help your food bank</a:t>
            </a:r>
          </a:p>
          <a:p>
            <a:pPr lvl="1"/>
            <a:r>
              <a:rPr lang="en-GB" dirty="0"/>
              <a:t>Please give to</a:t>
            </a:r>
          </a:p>
          <a:p>
            <a:pPr lvl="1"/>
            <a:r>
              <a:rPr lang="en-GB" dirty="0"/>
              <a:t>our food bank this Harvest</a:t>
            </a:r>
          </a:p>
        </p:txBody>
      </p:sp>
      <p:pic>
        <p:nvPicPr>
          <p:cNvPr id="6" name="Picture 5" descr="A green bag on a black background&#10;&#10;Description automatically generated">
            <a:extLst>
              <a:ext uri="{FF2B5EF4-FFF2-40B4-BE49-F238E27FC236}">
                <a16:creationId xmlns:a16="http://schemas.microsoft.com/office/drawing/2014/main" id="{F035A6B7-7F87-DD6D-4F0F-BF038EBA8B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5124" y="2772145"/>
            <a:ext cx="1296004" cy="1296000"/>
          </a:xfrm>
          <a:prstGeom prst="rect">
            <a:avLst/>
          </a:prstGeom>
        </p:spPr>
      </p:pic>
      <p:pic>
        <p:nvPicPr>
          <p:cNvPr id="9" name="Picture 8" descr="A green hand with black background&#10;&#10;Description automatically generated">
            <a:extLst>
              <a:ext uri="{FF2B5EF4-FFF2-40B4-BE49-F238E27FC236}">
                <a16:creationId xmlns:a16="http://schemas.microsoft.com/office/drawing/2014/main" id="{FFB83B6B-4EFA-FD5A-C386-2E9DC9D4D4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4185" y="3351151"/>
            <a:ext cx="1296004" cy="1296000"/>
          </a:xfrm>
          <a:prstGeom prst="rect">
            <a:avLst/>
          </a:prstGeom>
        </p:spPr>
      </p:pic>
      <p:pic>
        <p:nvPicPr>
          <p:cNvPr id="11" name="Picture 10" descr="A green symbol with a black background&#10;&#10;Description automatically generated">
            <a:extLst>
              <a:ext uri="{FF2B5EF4-FFF2-40B4-BE49-F238E27FC236}">
                <a16:creationId xmlns:a16="http://schemas.microsoft.com/office/drawing/2014/main" id="{5994DC80-3119-66A5-39B9-D14659FA16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278" y="2711526"/>
            <a:ext cx="1296004" cy="1296000"/>
          </a:xfrm>
          <a:prstGeom prst="rect">
            <a:avLst/>
          </a:prstGeom>
        </p:spPr>
      </p:pic>
      <p:sp>
        <p:nvSpPr>
          <p:cNvPr id="3" name="TextBox 2">
            <a:extLst>
              <a:ext uri="{FF2B5EF4-FFF2-40B4-BE49-F238E27FC236}">
                <a16:creationId xmlns:a16="http://schemas.microsoft.com/office/drawing/2014/main" id="{1EF87868-AE67-D20E-2879-C097FCB2C059}"/>
              </a:ext>
            </a:extLst>
          </p:cNvPr>
          <p:cNvSpPr txBox="1"/>
          <p:nvPr/>
        </p:nvSpPr>
        <p:spPr>
          <a:xfrm>
            <a:off x="5950323" y="60705"/>
            <a:ext cx="6123270" cy="3690411"/>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endParaRPr lang="en-GB" sz="1200" dirty="0"/>
          </a:p>
          <a:p>
            <a:r>
              <a:rPr lang="en-GB" sz="1200" dirty="0"/>
              <a:t>What do you think you could do to help people?</a:t>
            </a:r>
          </a:p>
          <a:p>
            <a:endParaRPr lang="en-GB" sz="1200" dirty="0"/>
          </a:p>
          <a:p>
            <a:r>
              <a:rPr lang="en-GB" sz="1200" dirty="0"/>
              <a:t>Here are some ideas…</a:t>
            </a:r>
          </a:p>
          <a:p>
            <a:endParaRPr lang="en-GB" sz="1200" dirty="0"/>
          </a:p>
          <a:p>
            <a:r>
              <a:rPr lang="en-GB" sz="1200" dirty="0"/>
              <a:t>Notice… when someone needs help – [this point tries to show how the system can often not be very supportive and we need to see the people the system affects] </a:t>
            </a:r>
          </a:p>
          <a:p>
            <a:endParaRPr lang="en-GB" sz="1200" dirty="0"/>
          </a:p>
          <a:p>
            <a:r>
              <a:rPr lang="en-GB" sz="1200" dirty="0"/>
              <a:t>[Consider inviting thoughts on how can we do this, without guessing things about people (using stereotypes - making guesses about someone based on appearances) and without judging (thinking we know what people should get based on the little we do know about them. E.g. Notice how people might be feeling, try to imagine if we were in their situation, be kind to everyone]</a:t>
            </a:r>
          </a:p>
          <a:p>
            <a:endParaRPr lang="en-GB" sz="1200" dirty="0"/>
          </a:p>
          <a:p>
            <a:r>
              <a:rPr lang="en-GB" sz="1200" dirty="0"/>
              <a:t>Create… (e.g. free activities and clubs in school or church)</a:t>
            </a:r>
          </a:p>
          <a:p>
            <a:r>
              <a:rPr lang="en-GB" sz="1200" dirty="0"/>
              <a:t>Listen… (be a friend who is ready to listen and know who you can ask for help, e.g. teachers in your school)</a:t>
            </a:r>
          </a:p>
          <a:p>
            <a:r>
              <a:rPr lang="en-GB" sz="1200" dirty="0"/>
              <a:t>Donate… [see next slides]</a:t>
            </a:r>
          </a:p>
        </p:txBody>
      </p:sp>
      <p:pic>
        <p:nvPicPr>
          <p:cNvPr id="4" name="Picture 3" descr="A green and black logo&#10;&#10;AI-generated content may be incorrect.">
            <a:extLst>
              <a:ext uri="{FF2B5EF4-FFF2-40B4-BE49-F238E27FC236}">
                <a16:creationId xmlns:a16="http://schemas.microsoft.com/office/drawing/2014/main" id="{7F2B0E58-B718-9475-A25A-DA371BFBC5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19505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10"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What are food banks doing</a:t>
            </a:r>
            <a:r>
              <a:rPr lang="en-GB" b="1"/>
              <a:t>?</a:t>
            </a:r>
          </a:p>
        </p:txBody>
      </p:sp>
      <p:sp>
        <p:nvSpPr>
          <p:cNvPr id="3" name="TextBox 2">
            <a:extLst>
              <a:ext uri="{FF2B5EF4-FFF2-40B4-BE49-F238E27FC236}">
                <a16:creationId xmlns:a16="http://schemas.microsoft.com/office/drawing/2014/main" id="{FC9037F6-0788-200D-1916-683D32765BE6}"/>
              </a:ext>
            </a:extLst>
          </p:cNvPr>
          <p:cNvSpPr txBox="1"/>
          <p:nvPr/>
        </p:nvSpPr>
        <p:spPr>
          <a:xfrm>
            <a:off x="5854264" y="5334896"/>
            <a:ext cx="6123270" cy="1289753"/>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[Collect three pillow cases, a packet of pasta (or similar), a pen and letter in an envelope, and a tea cup. Pop each item in a pillow case, invite children to put their hand in and guess what the item is inside, and then take it out and ask for ideas of what it represents of what foodbanks are doing. Summarise this with the next slide.]</a:t>
            </a:r>
          </a:p>
        </p:txBody>
      </p:sp>
      <p:pic>
        <p:nvPicPr>
          <p:cNvPr id="4" name="Picture 3" descr="A green and black logo&#10;&#10;AI-generated content may be incorrect.">
            <a:extLst>
              <a:ext uri="{FF2B5EF4-FFF2-40B4-BE49-F238E27FC236}">
                <a16:creationId xmlns:a16="http://schemas.microsoft.com/office/drawing/2014/main" id="{64D85935-653E-989B-FA5F-96C1A93E4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24885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What are food banks doing</a:t>
            </a:r>
            <a:r>
              <a:rPr lang="en-GB" b="1"/>
              <a:t>?</a:t>
            </a:r>
          </a:p>
        </p:txBody>
      </p:sp>
      <p:sp>
        <p:nvSpPr>
          <p:cNvPr id="8" name="Text Placeholder 7">
            <a:extLst>
              <a:ext uri="{FF2B5EF4-FFF2-40B4-BE49-F238E27FC236}">
                <a16:creationId xmlns:a16="http://schemas.microsoft.com/office/drawing/2014/main" id="{728CC1AA-D51E-B2E4-FA03-D66A461131DB}"/>
              </a:ext>
            </a:extLst>
          </p:cNvPr>
          <p:cNvSpPr>
            <a:spLocks noGrp="1"/>
          </p:cNvSpPr>
          <p:nvPr>
            <p:ph type="body" sz="quarter" idx="25"/>
          </p:nvPr>
        </p:nvSpPr>
        <p:spPr>
          <a:xfrm>
            <a:off x="4929047" y="4468891"/>
            <a:ext cx="2828385" cy="1403350"/>
          </a:xfrm>
        </p:spPr>
        <p:txBody>
          <a:bodyPr vert="horz" lIns="0" tIns="0" rIns="0" bIns="0" rtlCol="0" anchor="t">
            <a:noAutofit/>
          </a:bodyPr>
          <a:lstStyle/>
          <a:p>
            <a:r>
              <a:rPr lang="en-GB"/>
              <a:t>Sending a message</a:t>
            </a:r>
          </a:p>
          <a:p>
            <a:pPr lvl="1"/>
            <a:r>
              <a:rPr lang="en-GB"/>
              <a:t>So we don’t need food banks anymore.</a:t>
            </a:r>
          </a:p>
          <a:p>
            <a:pPr lvl="1"/>
            <a:r>
              <a:rPr lang="en-GB"/>
              <a:t>(Like writing to MPs)</a:t>
            </a:r>
          </a:p>
        </p:txBody>
      </p:sp>
      <p:sp>
        <p:nvSpPr>
          <p:cNvPr id="10" name="Text Placeholder 6">
            <a:extLst>
              <a:ext uri="{FF2B5EF4-FFF2-40B4-BE49-F238E27FC236}">
                <a16:creationId xmlns:a16="http://schemas.microsoft.com/office/drawing/2014/main" id="{715EDB69-8AD9-2FC4-2393-10D1C25AD4DA}"/>
              </a:ext>
            </a:extLst>
          </p:cNvPr>
          <p:cNvSpPr txBox="1">
            <a:spLocks/>
          </p:cNvSpPr>
          <p:nvPr/>
        </p:nvSpPr>
        <p:spPr>
          <a:xfrm>
            <a:off x="8414639" y="4468891"/>
            <a:ext cx="2828384" cy="14033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Give out food</a:t>
            </a:r>
          </a:p>
          <a:p>
            <a:pPr lvl="1"/>
            <a:r>
              <a:rPr lang="en-GB"/>
              <a:t>Support people while it’s needed</a:t>
            </a:r>
          </a:p>
        </p:txBody>
      </p:sp>
      <p:pic>
        <p:nvPicPr>
          <p:cNvPr id="12" name="Picture 11" descr="A green envelope with black background&#10;&#10;Description automatically generated">
            <a:extLst>
              <a:ext uri="{FF2B5EF4-FFF2-40B4-BE49-F238E27FC236}">
                <a16:creationId xmlns:a16="http://schemas.microsoft.com/office/drawing/2014/main" id="{CECE47F5-8954-371B-37D6-FAEC3BB19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996" y="3257671"/>
            <a:ext cx="1296004" cy="1296000"/>
          </a:xfrm>
          <a:prstGeom prst="rect">
            <a:avLst/>
          </a:prstGeom>
        </p:spPr>
      </p:pic>
      <p:grpSp>
        <p:nvGrpSpPr>
          <p:cNvPr id="19" name="Group 18">
            <a:extLst>
              <a:ext uri="{FF2B5EF4-FFF2-40B4-BE49-F238E27FC236}">
                <a16:creationId xmlns:a16="http://schemas.microsoft.com/office/drawing/2014/main" id="{8349C781-F224-F5F9-14FC-C02A894A4CD5}"/>
              </a:ext>
            </a:extLst>
          </p:cNvPr>
          <p:cNvGrpSpPr/>
          <p:nvPr/>
        </p:nvGrpSpPr>
        <p:grpSpPr>
          <a:xfrm>
            <a:off x="1285958" y="3015651"/>
            <a:ext cx="1296004" cy="1296000"/>
            <a:chOff x="5375726" y="3381074"/>
            <a:chExt cx="1296004" cy="1296000"/>
          </a:xfrm>
        </p:grpSpPr>
        <p:pic>
          <p:nvPicPr>
            <p:cNvPr id="13" name="Picture 12" descr="A green outline of a chat&#10;&#10;Description automatically generated">
              <a:extLst>
                <a:ext uri="{FF2B5EF4-FFF2-40B4-BE49-F238E27FC236}">
                  <a16:creationId xmlns:a16="http://schemas.microsoft.com/office/drawing/2014/main" id="{B9078457-29A8-EDE8-27A7-C30D654C12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5726" y="3381074"/>
              <a:ext cx="1296004" cy="1296000"/>
            </a:xfrm>
            <a:prstGeom prst="rect">
              <a:avLst/>
            </a:prstGeom>
          </p:spPr>
        </p:pic>
        <p:pic>
          <p:nvPicPr>
            <p:cNvPr id="16" name="Picture 15" descr="A green heart on a black background&#10;&#10;Description automatically generated">
              <a:extLst>
                <a:ext uri="{FF2B5EF4-FFF2-40B4-BE49-F238E27FC236}">
                  <a16:creationId xmlns:a16="http://schemas.microsoft.com/office/drawing/2014/main" id="{763F7A56-BBB8-FA74-2096-63EB5FFFBC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97414" y="3919387"/>
              <a:ext cx="426314" cy="426313"/>
            </a:xfrm>
            <a:prstGeom prst="rect">
              <a:avLst/>
            </a:prstGeom>
          </p:spPr>
        </p:pic>
      </p:grpSp>
      <p:pic>
        <p:nvPicPr>
          <p:cNvPr id="17" name="Picture 16" descr="A green bag on a black background&#10;&#10;Description automatically generated">
            <a:extLst>
              <a:ext uri="{FF2B5EF4-FFF2-40B4-BE49-F238E27FC236}">
                <a16:creationId xmlns:a16="http://schemas.microsoft.com/office/drawing/2014/main" id="{15F51C28-B970-EC12-45B4-5CF93369BB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8379" y="3119120"/>
            <a:ext cx="1296004" cy="1296000"/>
          </a:xfrm>
          <a:prstGeom prst="rect">
            <a:avLst/>
          </a:prstGeom>
        </p:spPr>
      </p:pic>
      <p:pic>
        <p:nvPicPr>
          <p:cNvPr id="18" name="Picture 17" descr="A green line drawing of food&#10;&#10;Description automatically generated">
            <a:extLst>
              <a:ext uri="{FF2B5EF4-FFF2-40B4-BE49-F238E27FC236}">
                <a16:creationId xmlns:a16="http://schemas.microsoft.com/office/drawing/2014/main" id="{391F07C0-CFB4-EFEB-E53D-184AC5F9C8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61326" y="3767120"/>
            <a:ext cx="646114" cy="646112"/>
          </a:xfrm>
          <a:prstGeom prst="rect">
            <a:avLst/>
          </a:prstGeom>
        </p:spPr>
      </p:pic>
      <p:sp>
        <p:nvSpPr>
          <p:cNvPr id="3" name="TextBox 2">
            <a:extLst>
              <a:ext uri="{FF2B5EF4-FFF2-40B4-BE49-F238E27FC236}">
                <a16:creationId xmlns:a16="http://schemas.microsoft.com/office/drawing/2014/main" id="{6F3C65E4-DD57-B33F-A87B-F606632E29C6}"/>
              </a:ext>
            </a:extLst>
          </p:cNvPr>
          <p:cNvSpPr txBox="1"/>
          <p:nvPr/>
        </p:nvSpPr>
        <p:spPr>
          <a:xfrm>
            <a:off x="5911508" y="436574"/>
            <a:ext cx="6123270" cy="3875077"/>
          </a:xfrm>
          <a:prstGeom prst="rect">
            <a:avLst/>
          </a:prstGeom>
          <a:solidFill>
            <a:srgbClr val="FFA989"/>
          </a:solidFill>
        </p:spPr>
        <p:txBody>
          <a:bodyPr wrap="square" lIns="108000" tIns="72000" rIns="108000" bIns="108000" rtlCol="0">
            <a:spAutoFit/>
          </a:bodyPr>
          <a:lstStyle/>
          <a:p>
            <a:pPr algn="l"/>
            <a:r>
              <a:rPr lang="en-GB" sz="1200" b="1" dirty="0"/>
              <a:t>Guidance notes – Remove before use</a:t>
            </a:r>
          </a:p>
          <a:p>
            <a:pPr algn="l"/>
            <a:endParaRPr lang="en-GB" sz="1200" dirty="0"/>
          </a:p>
          <a:p>
            <a:r>
              <a:rPr lang="en-GB" sz="1200" dirty="0"/>
              <a:t>[Click forward to talk about each point once all three items have been picked out]</a:t>
            </a:r>
          </a:p>
          <a:p>
            <a:endParaRPr lang="en-GB" sz="1200" dirty="0"/>
          </a:p>
          <a:p>
            <a:r>
              <a:rPr lang="en-GB" sz="1200" dirty="0"/>
              <a:t>As a foodbank we…</a:t>
            </a:r>
          </a:p>
          <a:p>
            <a:endParaRPr lang="en-GB" sz="1200" dirty="0"/>
          </a:p>
          <a:p>
            <a:pPr marL="228600" indent="-228600">
              <a:buAutoNum type="arabicParenR"/>
            </a:pPr>
            <a:r>
              <a:rPr lang="en-GB" sz="1200" dirty="0"/>
              <a:t>We have a</a:t>
            </a:r>
            <a:r>
              <a:rPr lang="en-GB" sz="1200" u="sng" dirty="0"/>
              <a:t> </a:t>
            </a:r>
            <a:r>
              <a:rPr lang="en-GB" sz="1200" b="1" u="sng" dirty="0"/>
              <a:t>caring conversation</a:t>
            </a:r>
            <a:r>
              <a:rPr lang="en-GB" sz="1200" b="1" dirty="0"/>
              <a:t> </a:t>
            </a:r>
            <a:r>
              <a:rPr lang="en-GB" sz="1200" dirty="0"/>
              <a:t>with everyone we support, it’s not just about the food, but treating everyone as someone who needs care and has value. Foodbanks also give advice to people and put them in touch with other organisations that can help them. Having a caring conversation is something we can all do wherever we are, in church, school, in public</a:t>
            </a:r>
          </a:p>
          <a:p>
            <a:pPr marL="228600" indent="-228600">
              <a:buAutoNum type="arabicParenR"/>
            </a:pPr>
            <a:r>
              <a:rPr lang="en-GB" sz="1200" dirty="0"/>
              <a:t>Are</a:t>
            </a:r>
            <a:r>
              <a:rPr lang="en-GB" sz="1200" b="1" dirty="0"/>
              <a:t> </a:t>
            </a:r>
            <a:r>
              <a:rPr lang="en-GB" sz="1200" b="1" u="sng" dirty="0"/>
              <a:t>sending a message</a:t>
            </a:r>
            <a:r>
              <a:rPr lang="en-GB" sz="1200" dirty="0"/>
              <a:t>, foodbanks and Trussell are working together with lots of other charities and organisations to make sure the UK government knows we want a change - so people won’t need to use food banks any more. Trussell and many food banks are asking for an Essentials Guarantee, which would mean everyone would have enough money to be able to buy what they need. If you’re interested in this, you can find out more on our website trussell.org.uk</a:t>
            </a:r>
          </a:p>
          <a:p>
            <a:pPr marL="228600" lvl="0" indent="-228600">
              <a:buFontTx/>
              <a:buAutoNum type="arabicParenR"/>
              <a:defRPr/>
            </a:pPr>
            <a:r>
              <a:rPr lang="en-GB" sz="1200" b="1" u="sng" dirty="0"/>
              <a:t>Giving out food </a:t>
            </a:r>
            <a:r>
              <a:rPr lang="en-GB" sz="1200" dirty="0"/>
              <a:t>to people and families who need it. While we wait for changes so everyone has enough money to buy what they need, you can help by donating food this Harvest</a:t>
            </a:r>
          </a:p>
        </p:txBody>
      </p:sp>
      <p:pic>
        <p:nvPicPr>
          <p:cNvPr id="4" name="Picture 3" descr="A green and black logo&#10;&#10;AI-generated content may be incorrect.">
            <a:extLst>
              <a:ext uri="{FF2B5EF4-FFF2-40B4-BE49-F238E27FC236}">
                <a16:creationId xmlns:a16="http://schemas.microsoft.com/office/drawing/2014/main" id="{4B0900D3-5412-805C-C2DB-3EBCAA168A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938692"/>
            <a:ext cx="2030819" cy="919308"/>
          </a:xfrm>
          <a:prstGeom prst="rect">
            <a:avLst/>
          </a:prstGeom>
        </p:spPr>
      </p:pic>
      <p:sp>
        <p:nvSpPr>
          <p:cNvPr id="7" name="Text Placeholder 6">
            <a:extLst>
              <a:ext uri="{FF2B5EF4-FFF2-40B4-BE49-F238E27FC236}">
                <a16:creationId xmlns:a16="http://schemas.microsoft.com/office/drawing/2014/main" id="{BEEC71D3-2A87-26B3-1CA6-4ACE57ADC9DD}"/>
              </a:ext>
            </a:extLst>
          </p:cNvPr>
          <p:cNvSpPr>
            <a:spLocks noGrp="1"/>
          </p:cNvSpPr>
          <p:nvPr>
            <p:ph type="body" sz="quarter" idx="24"/>
          </p:nvPr>
        </p:nvSpPr>
        <p:spPr>
          <a:xfrm>
            <a:off x="1285958" y="4311651"/>
            <a:ext cx="2510859" cy="1403350"/>
          </a:xfrm>
        </p:spPr>
        <p:txBody>
          <a:bodyPr/>
          <a:lstStyle/>
          <a:p>
            <a:r>
              <a:rPr lang="en-GB" dirty="0"/>
              <a:t>A caring conversation</a:t>
            </a:r>
          </a:p>
          <a:p>
            <a:pPr lvl="1"/>
            <a:r>
              <a:rPr lang="en-GB" dirty="0"/>
              <a:t>A friendly chat, cup of tea and advice for people who visit</a:t>
            </a:r>
          </a:p>
        </p:txBody>
      </p:sp>
    </p:spTree>
    <p:extLst>
      <p:ext uri="{BB962C8B-B14F-4D97-AF65-F5344CB8AC3E}">
        <p14:creationId xmlns:p14="http://schemas.microsoft.com/office/powerpoint/2010/main" val="248915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7" grpId="0" build="p"/>
    </p:bldLst>
  </p:timing>
</p:sld>
</file>

<file path=ppt/theme/theme1.xml><?xml version="1.0" encoding="utf-8"?>
<a:theme xmlns:a="http://schemas.openxmlformats.org/drawingml/2006/main" name="Trussell 2024">
  <a:themeElements>
    <a:clrScheme name="Custom 94">
      <a:dk1>
        <a:sysClr val="windowText" lastClr="000000"/>
      </a:dk1>
      <a:lt1>
        <a:sysClr val="window" lastClr="FFFFFF"/>
      </a:lt1>
      <a:dk2>
        <a:srgbClr val="0A3D2E"/>
      </a:dk2>
      <a:lt2>
        <a:srgbClr val="E8F1EC"/>
      </a:lt2>
      <a:accent1>
        <a:srgbClr val="0A3D2E"/>
      </a:accent1>
      <a:accent2>
        <a:srgbClr val="00AB52"/>
      </a:accent2>
      <a:accent3>
        <a:srgbClr val="FFACFF"/>
      </a:accent3>
      <a:accent4>
        <a:srgbClr val="FFE42D"/>
      </a:accent4>
      <a:accent5>
        <a:srgbClr val="78A2FF"/>
      </a:accent5>
      <a:accent6>
        <a:srgbClr val="FF5414"/>
      </a:accent6>
      <a:hlink>
        <a:srgbClr val="00AB52"/>
      </a:hlink>
      <a:folHlink>
        <a:srgbClr val="00AB52"/>
      </a:folHlink>
    </a:clrScheme>
    <a:fontScheme name="Trussel Trust">
      <a:majorFont>
        <a:latin typeface="Switzer Semibold"/>
        <a:ea typeface=""/>
        <a:cs typeface=""/>
      </a:majorFont>
      <a:minorFont>
        <a:latin typeface="Switz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bg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ED2482497847B48ABD92985BAE3FF3E" ma:contentTypeVersion="19" ma:contentTypeDescription="Create a new document." ma:contentTypeScope="" ma:versionID="e92430d010e8e3dbf9966969fad31920">
  <xsd:schema xmlns:xsd="http://www.w3.org/2001/XMLSchema" xmlns:xs="http://www.w3.org/2001/XMLSchema" xmlns:p="http://schemas.microsoft.com/office/2006/metadata/properties" xmlns:ns2="6203901c-4365-4b63-a5de-207a6022fe20" xmlns:ns3="671c3dbd-f6b9-45a9-acf1-b19a65427ecc" targetNamespace="http://schemas.microsoft.com/office/2006/metadata/properties" ma:root="true" ma:fieldsID="d39f3c6583b1841b1e5b0288bbaa1920" ns2:_="" ns3:_="">
    <xsd:import namespace="6203901c-4365-4b63-a5de-207a6022fe20"/>
    <xsd:import namespace="671c3dbd-f6b9-45a9-acf1-b19a65427ec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03901c-4365-4b63-a5de-207a6022fe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8474769-6c7f-4c70-adb7-5bcd88e78856"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1c3dbd-f6b9-45a9-acf1-b19a65427ec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6028c56-b80e-440a-8c42-edcb896c325b}" ma:internalName="TaxCatchAll" ma:showField="CatchAllData" ma:web="671c3dbd-f6b9-45a9-acf1-b19a65427e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203901c-4365-4b63-a5de-207a6022fe20">
      <Terms xmlns="http://schemas.microsoft.com/office/infopath/2007/PartnerControls"/>
    </lcf76f155ced4ddcb4097134ff3c332f>
    <TaxCatchAll xmlns="671c3dbd-f6b9-45a9-acf1-b19a65427ecc" xsi:nil="true"/>
  </documentManagement>
</p:properties>
</file>

<file path=customXml/itemProps1.xml><?xml version="1.0" encoding="utf-8"?>
<ds:datastoreItem xmlns:ds="http://schemas.openxmlformats.org/officeDocument/2006/customXml" ds:itemID="{48939EBA-C48A-49EF-9FBB-35C64683B46F}">
  <ds:schemaRefs>
    <ds:schemaRef ds:uri="http://schemas.microsoft.com/sharepoint/v3/contenttype/forms"/>
  </ds:schemaRefs>
</ds:datastoreItem>
</file>

<file path=customXml/itemProps2.xml><?xml version="1.0" encoding="utf-8"?>
<ds:datastoreItem xmlns:ds="http://schemas.openxmlformats.org/officeDocument/2006/customXml" ds:itemID="{256D7461-3B5A-4806-9FC7-25B650E1BA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03901c-4365-4b63-a5de-207a6022fe20"/>
    <ds:schemaRef ds:uri="671c3dbd-f6b9-45a9-acf1-b19a65427e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8121EE-1E07-4176-A2DF-A184C9CFD266}">
  <ds:schemaRefs>
    <ds:schemaRef ds:uri="http://purl.org/dc/dcmitype/"/>
    <ds:schemaRef ds:uri="6203901c-4365-4b63-a5de-207a6022fe20"/>
    <ds:schemaRef ds:uri="http://purl.org/dc/elements/1.1/"/>
    <ds:schemaRef ds:uri="671c3dbd-f6b9-45a9-acf1-b19a65427ecc"/>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7729</TotalTime>
  <Words>1684</Words>
  <Application>Microsoft Office PowerPoint</Application>
  <PresentationFormat>Widescreen</PresentationFormat>
  <Paragraphs>159</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Symbol</vt:lpstr>
      <vt:lpstr>Together Sans</vt:lpstr>
      <vt:lpstr>Aptos</vt:lpstr>
      <vt:lpstr>Switzer</vt:lpstr>
      <vt:lpstr>Switzer Semibold</vt:lpstr>
      <vt:lpstr>Trussell 2024</vt:lpstr>
      <vt:lpstr>Harvest Foodbank &amp; you!  </vt:lpstr>
      <vt:lpstr>PowerPoint Presentation</vt:lpstr>
      <vt:lpstr>Harvest is always in October</vt:lpstr>
      <vt:lpstr>You could help  the foodbank </vt:lpstr>
      <vt:lpstr>Salford Foodbank opens at Harvest to help people</vt:lpstr>
      <vt:lpstr>Ending hunger is about more than food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Osborn</dc:creator>
  <cp:lastModifiedBy>Paul Harris</cp:lastModifiedBy>
  <cp:revision>4</cp:revision>
  <dcterms:created xsi:type="dcterms:W3CDTF">2024-08-13T12:58:57Z</dcterms:created>
  <dcterms:modified xsi:type="dcterms:W3CDTF">2026-09-08T09:28:45Z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0x0101003ED2482497847B48ABD92985BAE3FF3E</vt:lpwstr>
  </property>
  <property fmtid="{D5CDD505-2E9C-101B-9397-08002B2CF9AE}" pid="3" name="MediaServiceImageTags">
    <vt:lpwstr/>
  </property>
</Properties>
</file>